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6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48" d="100"/>
          <a:sy n="48" d="100"/>
        </p:scale>
        <p:origin x="1140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562079" y="3512398"/>
            <a:ext cx="7924024" cy="29185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乾電池専用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ごみ箱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09FB0A-0477-64E4-38E6-4608F7B19D77}"/>
              </a:ext>
            </a:extLst>
          </p:cNvPr>
          <p:cNvSpPr txBox="1"/>
          <p:nvPr/>
        </p:nvSpPr>
        <p:spPr>
          <a:xfrm>
            <a:off x="739197" y="902551"/>
            <a:ext cx="1169551" cy="82359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コイン型リチウム電池やニッケル水素電池（充電池）は回収できません。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C98623-23CE-BD41-6DDF-0AF48A7F6ACF}"/>
              </a:ext>
            </a:extLst>
          </p:cNvPr>
          <p:cNvSpPr txBox="1"/>
          <p:nvPr/>
        </p:nvSpPr>
        <p:spPr>
          <a:xfrm rot="5400000">
            <a:off x="-1514197" y="4616643"/>
            <a:ext cx="7924024" cy="71003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他の電池は入れないで！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0444F28-2F85-D4ED-63F4-A45774A6F7F6}"/>
              </a:ext>
            </a:extLst>
          </p:cNvPr>
          <p:cNvGrpSpPr/>
          <p:nvPr/>
        </p:nvGrpSpPr>
        <p:grpSpPr>
          <a:xfrm>
            <a:off x="246201" y="318052"/>
            <a:ext cx="6293746" cy="9404912"/>
            <a:chOff x="791657" y="902551"/>
            <a:chExt cx="5191699" cy="8235914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DCA5208-5231-90BF-F0BC-80C858517079}"/>
                </a:ext>
              </a:extLst>
            </p:cNvPr>
            <p:cNvSpPr txBox="1"/>
            <p:nvPr/>
          </p:nvSpPr>
          <p:spPr>
            <a:xfrm rot="5400000">
              <a:off x="562079" y="3512398"/>
              <a:ext cx="7924024" cy="291853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乾電池専用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ごみ箱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9F2246A-50DB-4FBA-0319-FDDCEDF03915}"/>
                </a:ext>
              </a:extLst>
            </p:cNvPr>
            <p:cNvSpPr txBox="1"/>
            <p:nvPr/>
          </p:nvSpPr>
          <p:spPr>
            <a:xfrm>
              <a:off x="791657" y="902551"/>
              <a:ext cx="1117091" cy="82359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ja-JP" altLang="en-US" sz="3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コイン型リチウム電池やニッケル水素電池</a:t>
              </a:r>
              <a:br>
                <a:rPr lang="en-US" altLang="ja-JP" sz="3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3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（充電池）は回収できません。</a:t>
              </a:r>
              <a:endParaRPr lang="ja-JP" altLang="en-US" sz="3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0975C1F-73CD-7B2D-7916-C17CEB588CB6}"/>
                </a:ext>
              </a:extLst>
            </p:cNvPr>
            <p:cNvSpPr txBox="1"/>
            <p:nvPr/>
          </p:nvSpPr>
          <p:spPr>
            <a:xfrm rot="5400000">
              <a:off x="-1514197" y="4616643"/>
              <a:ext cx="7924024" cy="7100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他の電池は入れないで！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7FF90F9-B11A-EC9D-CA1E-C00960441FE9}"/>
              </a:ext>
            </a:extLst>
          </p:cNvPr>
          <p:cNvGrpSpPr/>
          <p:nvPr/>
        </p:nvGrpSpPr>
        <p:grpSpPr>
          <a:xfrm>
            <a:off x="2243939" y="4961733"/>
            <a:ext cx="2548515" cy="2548515"/>
            <a:chOff x="924237" y="372954"/>
            <a:chExt cx="2412166" cy="24121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DE7A95F-36DB-C88C-BE34-EA63952144EC}"/>
                </a:ext>
              </a:extLst>
            </p:cNvPr>
            <p:cNvGrpSpPr/>
            <p:nvPr/>
          </p:nvGrpSpPr>
          <p:grpSpPr>
            <a:xfrm>
              <a:off x="924237" y="372954"/>
              <a:ext cx="2412166" cy="2412166"/>
              <a:chOff x="1191807" y="3973274"/>
              <a:chExt cx="2412166" cy="2412166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A3AEA42-03DB-174E-A855-1B7274415828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93B24D2D-35B5-4D42-73E5-3927CA5702A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44040A10-8FAB-A6B4-F94F-1663B4432803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3DC139A-664C-231E-2F1F-BA8AEA38DF80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ECA6853-F11D-5752-2F83-968B6DC47B51}"/>
                </a:ext>
              </a:extLst>
            </p:cNvPr>
            <p:cNvSpPr/>
            <p:nvPr/>
          </p:nvSpPr>
          <p:spPr bwMode="auto">
            <a:xfrm>
              <a:off x="993877" y="44259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4049EAE-FBA5-0C3A-DA14-1DA2F4709959}"/>
                </a:ext>
              </a:extLst>
            </p:cNvPr>
            <p:cNvGrpSpPr/>
            <p:nvPr/>
          </p:nvGrpSpPr>
          <p:grpSpPr>
            <a:xfrm>
              <a:off x="1282519" y="671118"/>
              <a:ext cx="974564" cy="866602"/>
              <a:chOff x="968557" y="4906234"/>
              <a:chExt cx="974564" cy="866602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23DB57C-36CA-F221-11B3-668BD08D5756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F06C29FC-C906-F6BC-6869-2683DEF3F61A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7714F908-21E3-E622-0633-8812F64C79B3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D28359B-698A-C491-A018-64ABAAC0055C}"/>
                </a:ext>
              </a:extLst>
            </p:cNvPr>
            <p:cNvGrpSpPr/>
            <p:nvPr/>
          </p:nvGrpSpPr>
          <p:grpSpPr>
            <a:xfrm>
              <a:off x="1315158" y="1884837"/>
              <a:ext cx="465640" cy="476177"/>
              <a:chOff x="2614588" y="5273793"/>
              <a:chExt cx="571158" cy="584083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AE9557D-0481-1160-3D52-D6116459485C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A9213F49-B20B-7874-1DB2-8D065D249935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A9A93861-4BC9-1DDC-44F3-E3E3AD148696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9492182-F912-94E8-9471-51C12AF435AA}"/>
                </a:ext>
              </a:extLst>
            </p:cNvPr>
            <p:cNvSpPr/>
            <p:nvPr/>
          </p:nvSpPr>
          <p:spPr bwMode="auto">
            <a:xfrm>
              <a:off x="2503675" y="534627"/>
              <a:ext cx="619114" cy="619114"/>
            </a:xfrm>
            <a:custGeom>
              <a:avLst/>
              <a:gdLst>
                <a:gd name="csX0" fmla="*/ 121192 w 619114"/>
                <a:gd name="csY0" fmla="*/ 0 h 619114"/>
                <a:gd name="csX1" fmla="*/ 309557 w 619114"/>
                <a:gd name="csY1" fmla="*/ 188365 h 619114"/>
                <a:gd name="csX2" fmla="*/ 497922 w 619114"/>
                <a:gd name="csY2" fmla="*/ 0 h 619114"/>
                <a:gd name="csX3" fmla="*/ 619114 w 619114"/>
                <a:gd name="csY3" fmla="*/ 121192 h 619114"/>
                <a:gd name="csX4" fmla="*/ 430749 w 619114"/>
                <a:gd name="csY4" fmla="*/ 309557 h 619114"/>
                <a:gd name="csX5" fmla="*/ 619114 w 619114"/>
                <a:gd name="csY5" fmla="*/ 497922 h 619114"/>
                <a:gd name="csX6" fmla="*/ 497922 w 619114"/>
                <a:gd name="csY6" fmla="*/ 619114 h 619114"/>
                <a:gd name="csX7" fmla="*/ 309557 w 619114"/>
                <a:gd name="csY7" fmla="*/ 430749 h 619114"/>
                <a:gd name="csX8" fmla="*/ 121192 w 619114"/>
                <a:gd name="csY8" fmla="*/ 619114 h 619114"/>
                <a:gd name="csX9" fmla="*/ 0 w 619114"/>
                <a:gd name="csY9" fmla="*/ 497922 h 619114"/>
                <a:gd name="csX10" fmla="*/ 188365 w 619114"/>
                <a:gd name="csY10" fmla="*/ 309557 h 619114"/>
                <a:gd name="csX11" fmla="*/ 0 w 619114"/>
                <a:gd name="csY11" fmla="*/ 121192 h 619114"/>
                <a:gd name="csX12" fmla="*/ 121192 w 619114"/>
                <a:gd name="csY12" fmla="*/ 0 h 6191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619114" h="619114">
                  <a:moveTo>
                    <a:pt x="121192" y="0"/>
                  </a:moveTo>
                  <a:lnTo>
                    <a:pt x="309557" y="188365"/>
                  </a:lnTo>
                  <a:lnTo>
                    <a:pt x="497922" y="0"/>
                  </a:lnTo>
                  <a:lnTo>
                    <a:pt x="619114" y="121192"/>
                  </a:lnTo>
                  <a:lnTo>
                    <a:pt x="430749" y="309557"/>
                  </a:lnTo>
                  <a:lnTo>
                    <a:pt x="619114" y="497922"/>
                  </a:lnTo>
                  <a:lnTo>
                    <a:pt x="497922" y="619114"/>
                  </a:lnTo>
                  <a:lnTo>
                    <a:pt x="309557" y="430749"/>
                  </a:lnTo>
                  <a:lnTo>
                    <a:pt x="121192" y="619114"/>
                  </a:lnTo>
                  <a:lnTo>
                    <a:pt x="0" y="497922"/>
                  </a:lnTo>
                  <a:lnTo>
                    <a:pt x="188365" y="309557"/>
                  </a:lnTo>
                  <a:lnTo>
                    <a:pt x="0" y="121192"/>
                  </a:lnTo>
                  <a:lnTo>
                    <a:pt x="12119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E9F37E5-7A12-F1A5-3814-943C43FC8232}"/>
                </a:ext>
              </a:extLst>
            </p:cNvPr>
            <p:cNvGrpSpPr/>
            <p:nvPr/>
          </p:nvGrpSpPr>
          <p:grpSpPr>
            <a:xfrm>
              <a:off x="1908858" y="2043139"/>
              <a:ext cx="465640" cy="476177"/>
              <a:chOff x="2614588" y="5273793"/>
              <a:chExt cx="571158" cy="584083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AA69B47-3F90-A74C-126C-A68FA6B852F3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3F308ACE-0E44-98E4-7C84-62874E9ED492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2389EC15-C065-AB16-C707-B35047EF4AE5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9B90C1D-BDE7-2C84-3DDA-52BF38DCDA8F}"/>
                </a:ext>
              </a:extLst>
            </p:cNvPr>
            <p:cNvGrpSpPr/>
            <p:nvPr/>
          </p:nvGrpSpPr>
          <p:grpSpPr>
            <a:xfrm>
              <a:off x="1840712" y="1616212"/>
              <a:ext cx="1199950" cy="327859"/>
              <a:chOff x="1840712" y="1616212"/>
              <a:chExt cx="1199950" cy="327859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616F785-0A62-9A44-2092-82AF8AE11CFA}"/>
                  </a:ext>
                </a:extLst>
              </p:cNvPr>
              <p:cNvGrpSpPr/>
              <p:nvPr/>
            </p:nvGrpSpPr>
            <p:grpSpPr>
              <a:xfrm>
                <a:off x="1840712" y="1616212"/>
                <a:ext cx="1199950" cy="327859"/>
                <a:chOff x="1810285" y="6001684"/>
                <a:chExt cx="1575175" cy="495055"/>
              </a:xfrm>
            </p:grpSpPr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4522E72F-A89C-D63A-78EE-5CEC5B73CCB4}"/>
                    </a:ext>
                  </a:extLst>
                </p:cNvPr>
                <p:cNvSpPr/>
                <p:nvPr/>
              </p:nvSpPr>
              <p:spPr bwMode="auto">
                <a:xfrm>
                  <a:off x="1810285" y="6001684"/>
                  <a:ext cx="1575175" cy="4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0557F08D-20DD-6A49-8A4D-37CFAEC9270B}"/>
                    </a:ext>
                  </a:extLst>
                </p:cNvPr>
                <p:cNvSpPr/>
                <p:nvPr/>
              </p:nvSpPr>
              <p:spPr bwMode="auto">
                <a:xfrm>
                  <a:off x="2999158" y="6001684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9D3D3CB7-172B-9A12-30DC-62232C12A6CD}"/>
                    </a:ext>
                  </a:extLst>
                </p:cNvPr>
                <p:cNvSpPr/>
                <p:nvPr/>
              </p:nvSpPr>
              <p:spPr bwMode="auto">
                <a:xfrm>
                  <a:off x="3079798" y="6052762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E9E737C8-850D-C3CE-9B1D-A377E015CBEA}"/>
                    </a:ext>
                  </a:extLst>
                </p:cNvPr>
                <p:cNvGrpSpPr/>
                <p:nvPr/>
              </p:nvGrpSpPr>
              <p:grpSpPr>
                <a:xfrm rot="5400000">
                  <a:off x="3207365" y="6165223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842E447C-6BF9-DD1E-2E2A-500BA50E51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6C400FD5-DA15-08B9-920D-7DA2D69133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E939CF27-1F1E-13C8-2881-556AB6F1CCF1}"/>
                  </a:ext>
                </a:extLst>
              </p:cNvPr>
              <p:cNvSpPr txBox="1"/>
              <p:nvPr/>
            </p:nvSpPr>
            <p:spPr>
              <a:xfrm>
                <a:off x="2035907" y="1695449"/>
                <a:ext cx="554894" cy="19126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Battery</a:t>
                </a: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9B7C7DD-B471-261F-6623-26882305406A}"/>
                </a:ext>
              </a:extLst>
            </p:cNvPr>
            <p:cNvSpPr/>
            <p:nvPr/>
          </p:nvSpPr>
          <p:spPr bwMode="auto">
            <a:xfrm>
              <a:off x="1051211" y="50864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A4A697-21F5-7080-5978-F607B623E91E}"/>
              </a:ext>
            </a:extLst>
          </p:cNvPr>
          <p:cNvSpPr txBox="1"/>
          <p:nvPr/>
        </p:nvSpPr>
        <p:spPr>
          <a:xfrm>
            <a:off x="277024" y="7834189"/>
            <a:ext cx="6482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コイン型リチウム電池や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ニッケル水素電池</a:t>
            </a:r>
            <a:b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（充電池）は回収できません。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215CF963-6918-F163-AB2C-BB73E8B6115C}"/>
              </a:ext>
            </a:extLst>
          </p:cNvPr>
          <p:cNvSpPr txBox="1"/>
          <p:nvPr/>
        </p:nvSpPr>
        <p:spPr>
          <a:xfrm>
            <a:off x="342982" y="3877696"/>
            <a:ext cx="6236368" cy="9129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他の電池は入れないで！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E84A7D4-837C-12A2-4101-19EEAC25A4D5}"/>
              </a:ext>
            </a:extLst>
          </p:cNvPr>
          <p:cNvSpPr txBox="1"/>
          <p:nvPr/>
        </p:nvSpPr>
        <p:spPr>
          <a:xfrm>
            <a:off x="342982" y="385664"/>
            <a:ext cx="6236368" cy="325106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乾電池専用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ごみ箱</a:t>
            </a: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D58E7BAF-CBEE-4DF9-B5F1-6663A275D37F}"/>
              </a:ext>
            </a:extLst>
          </p:cNvPr>
          <p:cNvSpPr/>
          <p:nvPr/>
        </p:nvSpPr>
        <p:spPr>
          <a:xfrm rot="5400000">
            <a:off x="356425" y="3350515"/>
            <a:ext cx="9339370" cy="3136630"/>
          </a:xfrm>
          <a:prstGeom prst="round2SameRect">
            <a:avLst>
              <a:gd name="adj1" fmla="val 13031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E243C74-DD35-699F-A5CD-C09B97AC6589}"/>
              </a:ext>
            </a:extLst>
          </p:cNvPr>
          <p:cNvSpPr txBox="1"/>
          <p:nvPr/>
        </p:nvSpPr>
        <p:spPr>
          <a:xfrm rot="5400000">
            <a:off x="2077995" y="5096732"/>
            <a:ext cx="6031052" cy="233625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乾電池専用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ごみ箱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09AF0E-744E-FF3C-B533-7D233C170718}"/>
              </a:ext>
            </a:extLst>
          </p:cNvPr>
          <p:cNvGrpSpPr/>
          <p:nvPr/>
        </p:nvGrpSpPr>
        <p:grpSpPr>
          <a:xfrm>
            <a:off x="3841296" y="528775"/>
            <a:ext cx="2417974" cy="2417974"/>
            <a:chOff x="3523244" y="369193"/>
            <a:chExt cx="2417974" cy="241797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5603083-F3B1-F0DF-52A6-25169CDD0662}"/>
                </a:ext>
              </a:extLst>
            </p:cNvPr>
            <p:cNvGrpSpPr/>
            <p:nvPr/>
          </p:nvGrpSpPr>
          <p:grpSpPr>
            <a:xfrm>
              <a:off x="3523244" y="369193"/>
              <a:ext cx="2417974" cy="2417974"/>
              <a:chOff x="3800295" y="863715"/>
              <a:chExt cx="2735056" cy="2735056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2FB2A89E-B4CF-CC9E-0EE3-E32E218E6E81}"/>
                  </a:ext>
                </a:extLst>
              </p:cNvPr>
              <p:cNvSpPr/>
              <p:nvPr/>
            </p:nvSpPr>
            <p:spPr bwMode="auto">
              <a:xfrm>
                <a:off x="3800295" y="863715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C68B2683-07F9-3AE9-7E70-B12DB0E3FD6D}"/>
                  </a:ext>
                </a:extLst>
              </p:cNvPr>
              <p:cNvSpPr/>
              <p:nvPr/>
            </p:nvSpPr>
            <p:spPr bwMode="auto">
              <a:xfrm>
                <a:off x="3987874" y="1051294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F24DF07-50D4-F57D-DC45-7391C5481E71}"/>
                  </a:ext>
                </a:extLst>
              </p:cNvPr>
              <p:cNvSpPr/>
              <p:nvPr/>
            </p:nvSpPr>
            <p:spPr bwMode="auto">
              <a:xfrm>
                <a:off x="3879257" y="942677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2390668-A9C2-EF0E-0295-BE70459A8731}"/>
                </a:ext>
              </a:extLst>
            </p:cNvPr>
            <p:cNvGrpSpPr/>
            <p:nvPr/>
          </p:nvGrpSpPr>
          <p:grpSpPr>
            <a:xfrm rot="16200000">
              <a:off x="3558324" y="1186597"/>
              <a:ext cx="1461413" cy="724084"/>
              <a:chOff x="4748212" y="5091113"/>
              <a:chExt cx="1576387" cy="781050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DE2E23E4-9C80-7E31-2C08-A4DB81E1E4A0}"/>
                  </a:ext>
                </a:extLst>
              </p:cNvPr>
              <p:cNvSpPr/>
              <p:nvPr/>
            </p:nvSpPr>
            <p:spPr bwMode="auto">
              <a:xfrm>
                <a:off x="4748212" y="5091113"/>
                <a:ext cx="1404937" cy="781050"/>
              </a:xfrm>
              <a:custGeom>
                <a:avLst/>
                <a:gdLst>
                  <a:gd name="csX0" fmla="*/ 329144 w 1446979"/>
                  <a:gd name="csY0" fmla="*/ 0 h 772158"/>
                  <a:gd name="csX1" fmla="*/ 676808 w 1446979"/>
                  <a:gd name="csY1" fmla="*/ 0 h 772158"/>
                  <a:gd name="csX2" fmla="*/ 1013742 w 1446979"/>
                  <a:gd name="csY2" fmla="*/ 0 h 772158"/>
                  <a:gd name="csX3" fmla="*/ 1361405 w 1446979"/>
                  <a:gd name="csY3" fmla="*/ 0 h 772158"/>
                  <a:gd name="csX4" fmla="*/ 1361405 w 1446979"/>
                  <a:gd name="csY4" fmla="*/ 772158 h 772158"/>
                  <a:gd name="csX5" fmla="*/ 1013742 w 1446979"/>
                  <a:gd name="csY5" fmla="*/ 772158 h 772158"/>
                  <a:gd name="csX6" fmla="*/ 676808 w 1446979"/>
                  <a:gd name="csY6" fmla="*/ 772158 h 772158"/>
                  <a:gd name="csX7" fmla="*/ 329144 w 1446979"/>
                  <a:gd name="csY7" fmla="*/ 772158 h 772158"/>
                  <a:gd name="csX8" fmla="*/ 0 w 1446979"/>
                  <a:gd name="csY8" fmla="*/ 386079 h 772158"/>
                  <a:gd name="csX9" fmla="*/ 329144 w 1446979"/>
                  <a:gd name="csY9" fmla="*/ 0 h 7721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446979" h="772158">
                    <a:moveTo>
                      <a:pt x="329144" y="0"/>
                    </a:moveTo>
                    <a:lnTo>
                      <a:pt x="676808" y="0"/>
                    </a:lnTo>
                    <a:lnTo>
                      <a:pt x="1013742" y="0"/>
                    </a:lnTo>
                    <a:lnTo>
                      <a:pt x="1361405" y="0"/>
                    </a:lnTo>
                    <a:cubicBezTo>
                      <a:pt x="1475504" y="128693"/>
                      <a:pt x="1475504" y="643465"/>
                      <a:pt x="1361405" y="772158"/>
                    </a:cubicBezTo>
                    <a:lnTo>
                      <a:pt x="1013742" y="772158"/>
                    </a:lnTo>
                    <a:lnTo>
                      <a:pt x="676808" y="772158"/>
                    </a:lnTo>
                    <a:lnTo>
                      <a:pt x="329144" y="772158"/>
                    </a:lnTo>
                    <a:cubicBezTo>
                      <a:pt x="147362" y="772158"/>
                      <a:pt x="0" y="599305"/>
                      <a:pt x="0" y="386079"/>
                    </a:cubicBezTo>
                    <a:cubicBezTo>
                      <a:pt x="0" y="172853"/>
                      <a:pt x="147362" y="0"/>
                      <a:pt x="3291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1E2E1731-FBBA-FD48-C636-01A6C0798603}"/>
                  </a:ext>
                </a:extLst>
              </p:cNvPr>
              <p:cNvGrpSpPr/>
              <p:nvPr/>
            </p:nvGrpSpPr>
            <p:grpSpPr>
              <a:xfrm>
                <a:off x="5812562" y="5091113"/>
                <a:ext cx="512037" cy="781050"/>
                <a:chOff x="5880193" y="5234427"/>
                <a:chExt cx="386302" cy="489376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0F748CF4-BC7C-C512-DCAD-ACBEB697EBA2}"/>
                    </a:ext>
                  </a:extLst>
                </p:cNvPr>
                <p:cNvSpPr/>
                <p:nvPr/>
              </p:nvSpPr>
              <p:spPr bwMode="auto">
                <a:xfrm>
                  <a:off x="5880193" y="5234427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E31EE335-36B3-19E2-8EB1-9F42D7BBA488}"/>
                    </a:ext>
                  </a:extLst>
                </p:cNvPr>
                <p:cNvSpPr/>
                <p:nvPr/>
              </p:nvSpPr>
              <p:spPr bwMode="auto">
                <a:xfrm>
                  <a:off x="5960833" y="5285505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27C1CCC9-5149-C4C3-E30E-68A3E14E1090}"/>
                    </a:ext>
                  </a:extLst>
                </p:cNvPr>
                <p:cNvGrpSpPr/>
                <p:nvPr/>
              </p:nvGrpSpPr>
              <p:grpSpPr>
                <a:xfrm rot="5400000">
                  <a:off x="6088400" y="5397966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F7345C93-F9AA-45A7-637F-8B87805C3F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E68F831E-00C7-0414-5066-9E1829918C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7D77618-6A67-F6C8-43C5-FC0EA83E2BAD}"/>
                </a:ext>
              </a:extLst>
            </p:cNvPr>
            <p:cNvGrpSpPr/>
            <p:nvPr/>
          </p:nvGrpSpPr>
          <p:grpSpPr>
            <a:xfrm rot="16200000">
              <a:off x="4559812" y="1315941"/>
              <a:ext cx="1137324" cy="592909"/>
              <a:chOff x="4748212" y="5091113"/>
              <a:chExt cx="1576387" cy="781050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624FA96-87A7-9D2C-B921-BFB580CAA7E2}"/>
                  </a:ext>
                </a:extLst>
              </p:cNvPr>
              <p:cNvSpPr/>
              <p:nvPr/>
            </p:nvSpPr>
            <p:spPr bwMode="auto">
              <a:xfrm>
                <a:off x="4748212" y="5091113"/>
                <a:ext cx="1404937" cy="781050"/>
              </a:xfrm>
              <a:custGeom>
                <a:avLst/>
                <a:gdLst>
                  <a:gd name="csX0" fmla="*/ 329144 w 1446979"/>
                  <a:gd name="csY0" fmla="*/ 0 h 772158"/>
                  <a:gd name="csX1" fmla="*/ 676808 w 1446979"/>
                  <a:gd name="csY1" fmla="*/ 0 h 772158"/>
                  <a:gd name="csX2" fmla="*/ 1013742 w 1446979"/>
                  <a:gd name="csY2" fmla="*/ 0 h 772158"/>
                  <a:gd name="csX3" fmla="*/ 1361405 w 1446979"/>
                  <a:gd name="csY3" fmla="*/ 0 h 772158"/>
                  <a:gd name="csX4" fmla="*/ 1361405 w 1446979"/>
                  <a:gd name="csY4" fmla="*/ 772158 h 772158"/>
                  <a:gd name="csX5" fmla="*/ 1013742 w 1446979"/>
                  <a:gd name="csY5" fmla="*/ 772158 h 772158"/>
                  <a:gd name="csX6" fmla="*/ 676808 w 1446979"/>
                  <a:gd name="csY6" fmla="*/ 772158 h 772158"/>
                  <a:gd name="csX7" fmla="*/ 329144 w 1446979"/>
                  <a:gd name="csY7" fmla="*/ 772158 h 772158"/>
                  <a:gd name="csX8" fmla="*/ 0 w 1446979"/>
                  <a:gd name="csY8" fmla="*/ 386079 h 772158"/>
                  <a:gd name="csX9" fmla="*/ 329144 w 1446979"/>
                  <a:gd name="csY9" fmla="*/ 0 h 7721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446979" h="772158">
                    <a:moveTo>
                      <a:pt x="329144" y="0"/>
                    </a:moveTo>
                    <a:lnTo>
                      <a:pt x="676808" y="0"/>
                    </a:lnTo>
                    <a:lnTo>
                      <a:pt x="1013742" y="0"/>
                    </a:lnTo>
                    <a:lnTo>
                      <a:pt x="1361405" y="0"/>
                    </a:lnTo>
                    <a:cubicBezTo>
                      <a:pt x="1475504" y="128693"/>
                      <a:pt x="1475504" y="643465"/>
                      <a:pt x="1361405" y="772158"/>
                    </a:cubicBezTo>
                    <a:lnTo>
                      <a:pt x="1013742" y="772158"/>
                    </a:lnTo>
                    <a:lnTo>
                      <a:pt x="676808" y="772158"/>
                    </a:lnTo>
                    <a:lnTo>
                      <a:pt x="329144" y="772158"/>
                    </a:lnTo>
                    <a:cubicBezTo>
                      <a:pt x="147362" y="772158"/>
                      <a:pt x="0" y="599305"/>
                      <a:pt x="0" y="386079"/>
                    </a:cubicBezTo>
                    <a:cubicBezTo>
                      <a:pt x="0" y="172853"/>
                      <a:pt x="147362" y="0"/>
                      <a:pt x="3291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575CCA75-6D3A-EA38-27EB-50EA9F28DD84}"/>
                  </a:ext>
                </a:extLst>
              </p:cNvPr>
              <p:cNvGrpSpPr/>
              <p:nvPr/>
            </p:nvGrpSpPr>
            <p:grpSpPr>
              <a:xfrm>
                <a:off x="5812562" y="5091113"/>
                <a:ext cx="512037" cy="781050"/>
                <a:chOff x="5880193" y="5234427"/>
                <a:chExt cx="386302" cy="489376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DD6194AD-CB41-520B-4820-F48A2379BFDC}"/>
                    </a:ext>
                  </a:extLst>
                </p:cNvPr>
                <p:cNvSpPr/>
                <p:nvPr/>
              </p:nvSpPr>
              <p:spPr bwMode="auto">
                <a:xfrm>
                  <a:off x="5880193" y="5234427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10649BDF-5C5B-5758-A535-764C68B4B571}"/>
                    </a:ext>
                  </a:extLst>
                </p:cNvPr>
                <p:cNvSpPr/>
                <p:nvPr/>
              </p:nvSpPr>
              <p:spPr bwMode="auto">
                <a:xfrm>
                  <a:off x="5960833" y="5285505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35697B23-BCAF-84B9-CE91-84CAF6432A42}"/>
                    </a:ext>
                  </a:extLst>
                </p:cNvPr>
                <p:cNvGrpSpPr/>
                <p:nvPr/>
              </p:nvGrpSpPr>
              <p:grpSpPr>
                <a:xfrm rot="5400000">
                  <a:off x="6088400" y="5397966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BF3A3CFE-4378-9E16-EF43-63AD7FC39A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6E6C272B-656A-0E0A-ABEF-D7FD7D8630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B5E56AD-855D-3090-22E8-DEF84AE9AA9E}"/>
                </a:ext>
              </a:extLst>
            </p:cNvPr>
            <p:cNvGrpSpPr/>
            <p:nvPr/>
          </p:nvGrpSpPr>
          <p:grpSpPr>
            <a:xfrm>
              <a:off x="4276181" y="2033008"/>
              <a:ext cx="1244590" cy="391157"/>
              <a:chOff x="6601360" y="4953934"/>
              <a:chExt cx="1575175" cy="495055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A5C0D50B-E4DB-612B-E673-97D18FC34954}"/>
                  </a:ext>
                </a:extLst>
              </p:cNvPr>
              <p:cNvSpPr/>
              <p:nvPr/>
            </p:nvSpPr>
            <p:spPr bwMode="auto">
              <a:xfrm>
                <a:off x="6601360" y="4953934"/>
                <a:ext cx="1575175" cy="49505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D1174B98-AC83-1A6E-AB3C-5F01909E6E7E}"/>
                  </a:ext>
                </a:extLst>
              </p:cNvPr>
              <p:cNvSpPr/>
              <p:nvPr/>
            </p:nvSpPr>
            <p:spPr bwMode="auto">
              <a:xfrm>
                <a:off x="7790233" y="4953934"/>
                <a:ext cx="386302" cy="48937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0E253D96-77B2-CAE2-7536-3987133B9817}"/>
                  </a:ext>
                </a:extLst>
              </p:cNvPr>
              <p:cNvSpPr/>
              <p:nvPr/>
            </p:nvSpPr>
            <p:spPr bwMode="auto">
              <a:xfrm>
                <a:off x="7870873" y="5005012"/>
                <a:ext cx="305662" cy="38722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44152011-D36A-6687-3BEA-11C5AE1BC45F}"/>
                  </a:ext>
                </a:extLst>
              </p:cNvPr>
              <p:cNvGrpSpPr/>
              <p:nvPr/>
            </p:nvGrpSpPr>
            <p:grpSpPr>
              <a:xfrm rot="5400000">
                <a:off x="7998440" y="5117473"/>
                <a:ext cx="172187" cy="162297"/>
                <a:chOff x="3354363" y="5273793"/>
                <a:chExt cx="571158" cy="58408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EA228B8B-3E3C-73EB-6A91-1CCE32668B51}"/>
                    </a:ext>
                  </a:extLst>
                </p:cNvPr>
                <p:cNvSpPr/>
                <p:nvPr/>
              </p:nvSpPr>
              <p:spPr bwMode="auto">
                <a:xfrm>
                  <a:off x="3354363" y="5273794"/>
                  <a:ext cx="571158" cy="584082"/>
                </a:xfrm>
                <a:custGeom>
                  <a:avLst/>
                  <a:gdLst>
                    <a:gd name="csX0" fmla="*/ 285579 w 571158"/>
                    <a:gd name="csY0" fmla="*/ 0 h 721045"/>
                    <a:gd name="csX1" fmla="*/ 565356 w 571158"/>
                    <a:gd name="csY1" fmla="*/ 228025 h 721045"/>
                    <a:gd name="csX2" fmla="*/ 569632 w 571158"/>
                    <a:gd name="csY2" fmla="*/ 270442 h 721045"/>
                    <a:gd name="csX3" fmla="*/ 570476 w 571158"/>
                    <a:gd name="csY3" fmla="*/ 270442 h 721045"/>
                    <a:gd name="csX4" fmla="*/ 570476 w 571158"/>
                    <a:gd name="csY4" fmla="*/ 278814 h 721045"/>
                    <a:gd name="csX5" fmla="*/ 571158 w 571158"/>
                    <a:gd name="csY5" fmla="*/ 285579 h 721045"/>
                    <a:gd name="csX6" fmla="*/ 570476 w 571158"/>
                    <a:gd name="csY6" fmla="*/ 292344 h 721045"/>
                    <a:gd name="csX7" fmla="*/ 570476 w 571158"/>
                    <a:gd name="csY7" fmla="*/ 428701 h 721045"/>
                    <a:gd name="csX8" fmla="*/ 571158 w 571158"/>
                    <a:gd name="csY8" fmla="*/ 435466 h 721045"/>
                    <a:gd name="csX9" fmla="*/ 285579 w 571158"/>
                    <a:gd name="csY9" fmla="*/ 721045 h 721045"/>
                    <a:gd name="csX10" fmla="*/ 5802 w 571158"/>
                    <a:gd name="csY10" fmla="*/ 493020 h 721045"/>
                    <a:gd name="csX11" fmla="*/ 0 w 571158"/>
                    <a:gd name="csY11" fmla="*/ 435467 h 721045"/>
                    <a:gd name="csX12" fmla="*/ 0 w 571158"/>
                    <a:gd name="csY12" fmla="*/ 435466 h 721045"/>
                    <a:gd name="csX13" fmla="*/ 0 w 571158"/>
                    <a:gd name="csY13" fmla="*/ 285579 h 721045"/>
                    <a:gd name="csX14" fmla="*/ 0 w 571158"/>
                    <a:gd name="csY14" fmla="*/ 270442 h 721045"/>
                    <a:gd name="csX15" fmla="*/ 1526 w 571158"/>
                    <a:gd name="csY15" fmla="*/ 270442 h 721045"/>
                    <a:gd name="csX16" fmla="*/ 5802 w 571158"/>
                    <a:gd name="csY16" fmla="*/ 228025 h 721045"/>
                    <a:gd name="csX17" fmla="*/ 285579 w 571158"/>
                    <a:gd name="csY17" fmla="*/ 0 h 72104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571158" h="721045">
                      <a:moveTo>
                        <a:pt x="285579" y="0"/>
                      </a:moveTo>
                      <a:cubicBezTo>
                        <a:pt x="423585" y="0"/>
                        <a:pt x="538727" y="97892"/>
                        <a:pt x="565356" y="228025"/>
                      </a:cubicBezTo>
                      <a:lnTo>
                        <a:pt x="569632" y="270442"/>
                      </a:lnTo>
                      <a:lnTo>
                        <a:pt x="570476" y="270442"/>
                      </a:lnTo>
                      <a:lnTo>
                        <a:pt x="570476" y="278814"/>
                      </a:lnTo>
                      <a:lnTo>
                        <a:pt x="571158" y="285579"/>
                      </a:lnTo>
                      <a:lnTo>
                        <a:pt x="570476" y="292344"/>
                      </a:lnTo>
                      <a:lnTo>
                        <a:pt x="570476" y="428701"/>
                      </a:lnTo>
                      <a:lnTo>
                        <a:pt x="571158" y="435466"/>
                      </a:lnTo>
                      <a:cubicBezTo>
                        <a:pt x="571158" y="593187"/>
                        <a:pt x="443300" y="721045"/>
                        <a:pt x="285579" y="721045"/>
                      </a:cubicBezTo>
                      <a:cubicBezTo>
                        <a:pt x="147573" y="721045"/>
                        <a:pt x="32431" y="623154"/>
                        <a:pt x="5802" y="493020"/>
                      </a:cubicBezTo>
                      <a:lnTo>
                        <a:pt x="0" y="435467"/>
                      </a:lnTo>
                      <a:lnTo>
                        <a:pt x="0" y="435466"/>
                      </a:lnTo>
                      <a:lnTo>
                        <a:pt x="0" y="285579"/>
                      </a:lnTo>
                      <a:lnTo>
                        <a:pt x="0" y="270442"/>
                      </a:lnTo>
                      <a:lnTo>
                        <a:pt x="1526" y="270442"/>
                      </a:lnTo>
                      <a:lnTo>
                        <a:pt x="5802" y="228025"/>
                      </a:lnTo>
                      <a:cubicBezTo>
                        <a:pt x="32431" y="97892"/>
                        <a:pt x="147573" y="0"/>
                        <a:pt x="28557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7AA1F267-9AE0-332F-E338-D7874DDC57DF}"/>
                    </a:ext>
                  </a:extLst>
                </p:cNvPr>
                <p:cNvSpPr/>
                <p:nvPr/>
              </p:nvSpPr>
              <p:spPr bwMode="auto">
                <a:xfrm>
                  <a:off x="3354363" y="5273793"/>
                  <a:ext cx="571158" cy="46266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B6607B4-DB2F-FCC9-2684-E18FBD89EACA}"/>
                </a:ext>
              </a:extLst>
            </p:cNvPr>
            <p:cNvSpPr/>
            <p:nvPr/>
          </p:nvSpPr>
          <p:spPr bwMode="auto">
            <a:xfrm>
              <a:off x="5073347" y="489782"/>
              <a:ext cx="702038" cy="702038"/>
            </a:xfrm>
            <a:custGeom>
              <a:avLst/>
              <a:gdLst>
                <a:gd name="csX0" fmla="*/ 351019 w 702038"/>
                <a:gd name="csY0" fmla="*/ 0 h 702038"/>
                <a:gd name="csX1" fmla="*/ 702038 w 702038"/>
                <a:gd name="csY1" fmla="*/ 351019 h 702038"/>
                <a:gd name="csX2" fmla="*/ 351019 w 702038"/>
                <a:gd name="csY2" fmla="*/ 702038 h 702038"/>
                <a:gd name="csX3" fmla="*/ 0 w 702038"/>
                <a:gd name="csY3" fmla="*/ 351019 h 702038"/>
                <a:gd name="csX4" fmla="*/ 351019 w 702038"/>
                <a:gd name="csY4" fmla="*/ 0 h 702038"/>
                <a:gd name="csX5" fmla="*/ 351020 w 702038"/>
                <a:gd name="csY5" fmla="*/ 175509 h 702038"/>
                <a:gd name="csX6" fmla="*/ 175510 w 702038"/>
                <a:gd name="csY6" fmla="*/ 351019 h 702038"/>
                <a:gd name="csX7" fmla="*/ 351020 w 702038"/>
                <a:gd name="csY7" fmla="*/ 526529 h 702038"/>
                <a:gd name="csX8" fmla="*/ 526530 w 702038"/>
                <a:gd name="csY8" fmla="*/ 351019 h 702038"/>
                <a:gd name="csX9" fmla="*/ 351020 w 702038"/>
                <a:gd name="csY9" fmla="*/ 175509 h 7020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702038" h="702038">
                  <a:moveTo>
                    <a:pt x="351019" y="0"/>
                  </a:moveTo>
                  <a:cubicBezTo>
                    <a:pt x="544881" y="0"/>
                    <a:pt x="702038" y="157157"/>
                    <a:pt x="702038" y="351019"/>
                  </a:cubicBezTo>
                  <a:cubicBezTo>
                    <a:pt x="702038" y="544881"/>
                    <a:pt x="544881" y="702038"/>
                    <a:pt x="351019" y="702038"/>
                  </a:cubicBezTo>
                  <a:cubicBezTo>
                    <a:pt x="157157" y="702038"/>
                    <a:pt x="0" y="544881"/>
                    <a:pt x="0" y="351019"/>
                  </a:cubicBezTo>
                  <a:cubicBezTo>
                    <a:pt x="0" y="157157"/>
                    <a:pt x="157157" y="0"/>
                    <a:pt x="351019" y="0"/>
                  </a:cubicBezTo>
                  <a:close/>
                  <a:moveTo>
                    <a:pt x="351020" y="175509"/>
                  </a:moveTo>
                  <a:cubicBezTo>
                    <a:pt x="254089" y="175509"/>
                    <a:pt x="175510" y="254088"/>
                    <a:pt x="175510" y="351019"/>
                  </a:cubicBezTo>
                  <a:cubicBezTo>
                    <a:pt x="175510" y="447950"/>
                    <a:pt x="254089" y="526529"/>
                    <a:pt x="351020" y="526529"/>
                  </a:cubicBezTo>
                  <a:cubicBezTo>
                    <a:pt x="447951" y="526529"/>
                    <a:pt x="526530" y="447950"/>
                    <a:pt x="526530" y="351019"/>
                  </a:cubicBezTo>
                  <a:cubicBezTo>
                    <a:pt x="526530" y="254088"/>
                    <a:pt x="447951" y="175509"/>
                    <a:pt x="351020" y="175509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58DE304-DDAF-DC96-5562-00FC8FE00247}"/>
              </a:ext>
            </a:extLst>
          </p:cNvPr>
          <p:cNvSpPr txBox="1"/>
          <p:nvPr/>
        </p:nvSpPr>
        <p:spPr>
          <a:xfrm>
            <a:off x="570585" y="637313"/>
            <a:ext cx="1846659" cy="60386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コイン型リチウム電池や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ニッケル水素電池（充電池）は回収できません。</a:t>
            </a:r>
            <a:endParaRPr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0F4A9E3D-6CD7-489D-19CA-147348E3ABBE}"/>
              </a:ext>
            </a:extLst>
          </p:cNvPr>
          <p:cNvSpPr txBox="1"/>
          <p:nvPr/>
        </p:nvSpPr>
        <p:spPr>
          <a:xfrm rot="5400000">
            <a:off x="-98572" y="3339093"/>
            <a:ext cx="5917114" cy="64107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他の電池は入れないで！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5521B03-8AC7-A5F8-F401-F57C97889A54}"/>
              </a:ext>
            </a:extLst>
          </p:cNvPr>
          <p:cNvGrpSpPr/>
          <p:nvPr/>
        </p:nvGrpSpPr>
        <p:grpSpPr>
          <a:xfrm>
            <a:off x="732385" y="6926160"/>
            <a:ext cx="2412166" cy="2412166"/>
            <a:chOff x="924237" y="372954"/>
            <a:chExt cx="2412166" cy="2412166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BBB4B4F-70CB-0466-5BAC-EB88CEE1B3A6}"/>
                </a:ext>
              </a:extLst>
            </p:cNvPr>
            <p:cNvGrpSpPr/>
            <p:nvPr/>
          </p:nvGrpSpPr>
          <p:grpSpPr>
            <a:xfrm>
              <a:off x="924237" y="372954"/>
              <a:ext cx="2412166" cy="2412166"/>
              <a:chOff x="1191807" y="3973274"/>
              <a:chExt cx="2412166" cy="2412166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81D0E9ED-D86A-5A31-7BAD-ED1819B8C0E8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04E739FB-9B58-1242-6A20-A894317A09F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A8C8AB7B-1878-90F9-F9C3-1EF78B536BB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8947558-7DD5-EB75-4261-28D3DC98CCD0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8D8FA72-B181-484B-3A47-96DBD490BA14}"/>
                </a:ext>
              </a:extLst>
            </p:cNvPr>
            <p:cNvSpPr/>
            <p:nvPr/>
          </p:nvSpPr>
          <p:spPr bwMode="auto">
            <a:xfrm>
              <a:off x="993877" y="44259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994D9A2-25EF-8A5B-2095-C72EFA97BF75}"/>
                </a:ext>
              </a:extLst>
            </p:cNvPr>
            <p:cNvGrpSpPr/>
            <p:nvPr/>
          </p:nvGrpSpPr>
          <p:grpSpPr>
            <a:xfrm>
              <a:off x="1282519" y="671118"/>
              <a:ext cx="974564" cy="866602"/>
              <a:chOff x="968557" y="4906234"/>
              <a:chExt cx="974564" cy="866602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7FC19FB-8FC9-38EB-85F3-E5F76C0F823C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A941E437-76F8-CD83-FEB8-EE62390FC18E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3A19621-EA3A-CF56-34CB-8EDEDC58FFE0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426F2066-28EA-35BC-4AD6-21F406E78AA3}"/>
                </a:ext>
              </a:extLst>
            </p:cNvPr>
            <p:cNvGrpSpPr/>
            <p:nvPr/>
          </p:nvGrpSpPr>
          <p:grpSpPr>
            <a:xfrm>
              <a:off x="1315158" y="1884837"/>
              <a:ext cx="465640" cy="476177"/>
              <a:chOff x="2614588" y="5273793"/>
              <a:chExt cx="571158" cy="584083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F45C723-8017-FF54-DBBF-F52057ACE9C5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02F38345-23A4-F196-D416-C798A4DDEC67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E3373D50-1C3E-E89E-FA32-0D8CB1F3A5D5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EC1058A-0AB9-FC80-EBC2-DB387110A349}"/>
                </a:ext>
              </a:extLst>
            </p:cNvPr>
            <p:cNvSpPr/>
            <p:nvPr/>
          </p:nvSpPr>
          <p:spPr bwMode="auto">
            <a:xfrm>
              <a:off x="2503675" y="534627"/>
              <a:ext cx="619114" cy="619114"/>
            </a:xfrm>
            <a:custGeom>
              <a:avLst/>
              <a:gdLst>
                <a:gd name="csX0" fmla="*/ 121192 w 619114"/>
                <a:gd name="csY0" fmla="*/ 0 h 619114"/>
                <a:gd name="csX1" fmla="*/ 309557 w 619114"/>
                <a:gd name="csY1" fmla="*/ 188365 h 619114"/>
                <a:gd name="csX2" fmla="*/ 497922 w 619114"/>
                <a:gd name="csY2" fmla="*/ 0 h 619114"/>
                <a:gd name="csX3" fmla="*/ 619114 w 619114"/>
                <a:gd name="csY3" fmla="*/ 121192 h 619114"/>
                <a:gd name="csX4" fmla="*/ 430749 w 619114"/>
                <a:gd name="csY4" fmla="*/ 309557 h 619114"/>
                <a:gd name="csX5" fmla="*/ 619114 w 619114"/>
                <a:gd name="csY5" fmla="*/ 497922 h 619114"/>
                <a:gd name="csX6" fmla="*/ 497922 w 619114"/>
                <a:gd name="csY6" fmla="*/ 619114 h 619114"/>
                <a:gd name="csX7" fmla="*/ 309557 w 619114"/>
                <a:gd name="csY7" fmla="*/ 430749 h 619114"/>
                <a:gd name="csX8" fmla="*/ 121192 w 619114"/>
                <a:gd name="csY8" fmla="*/ 619114 h 619114"/>
                <a:gd name="csX9" fmla="*/ 0 w 619114"/>
                <a:gd name="csY9" fmla="*/ 497922 h 619114"/>
                <a:gd name="csX10" fmla="*/ 188365 w 619114"/>
                <a:gd name="csY10" fmla="*/ 309557 h 619114"/>
                <a:gd name="csX11" fmla="*/ 0 w 619114"/>
                <a:gd name="csY11" fmla="*/ 121192 h 619114"/>
                <a:gd name="csX12" fmla="*/ 121192 w 619114"/>
                <a:gd name="csY12" fmla="*/ 0 h 6191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619114" h="619114">
                  <a:moveTo>
                    <a:pt x="121192" y="0"/>
                  </a:moveTo>
                  <a:lnTo>
                    <a:pt x="309557" y="188365"/>
                  </a:lnTo>
                  <a:lnTo>
                    <a:pt x="497922" y="0"/>
                  </a:lnTo>
                  <a:lnTo>
                    <a:pt x="619114" y="121192"/>
                  </a:lnTo>
                  <a:lnTo>
                    <a:pt x="430749" y="309557"/>
                  </a:lnTo>
                  <a:lnTo>
                    <a:pt x="619114" y="497922"/>
                  </a:lnTo>
                  <a:lnTo>
                    <a:pt x="497922" y="619114"/>
                  </a:lnTo>
                  <a:lnTo>
                    <a:pt x="309557" y="430749"/>
                  </a:lnTo>
                  <a:lnTo>
                    <a:pt x="121192" y="619114"/>
                  </a:lnTo>
                  <a:lnTo>
                    <a:pt x="0" y="497922"/>
                  </a:lnTo>
                  <a:lnTo>
                    <a:pt x="188365" y="309557"/>
                  </a:lnTo>
                  <a:lnTo>
                    <a:pt x="0" y="121192"/>
                  </a:lnTo>
                  <a:lnTo>
                    <a:pt x="12119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015386A4-9187-DDC7-979B-C1878987640C}"/>
                </a:ext>
              </a:extLst>
            </p:cNvPr>
            <p:cNvGrpSpPr/>
            <p:nvPr/>
          </p:nvGrpSpPr>
          <p:grpSpPr>
            <a:xfrm>
              <a:off x="1908858" y="2043139"/>
              <a:ext cx="465640" cy="476177"/>
              <a:chOff x="2614588" y="5273793"/>
              <a:chExt cx="571158" cy="584083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4FDC573-7784-98B8-2B7B-8E5EF74C9548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4D87FC0B-0FE8-8ADB-FCD1-184070BF1348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16E2F99E-7B78-73C9-5B3A-3F6204F5735A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8E3EEF1-B13E-6256-7B3C-C4C4342DED5E}"/>
                </a:ext>
              </a:extLst>
            </p:cNvPr>
            <p:cNvGrpSpPr/>
            <p:nvPr/>
          </p:nvGrpSpPr>
          <p:grpSpPr>
            <a:xfrm>
              <a:off x="1840712" y="1616212"/>
              <a:ext cx="1199950" cy="327859"/>
              <a:chOff x="1840712" y="1616212"/>
              <a:chExt cx="1199950" cy="327859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86834B8D-B57B-5702-B29C-236C1D6963A8}"/>
                  </a:ext>
                </a:extLst>
              </p:cNvPr>
              <p:cNvGrpSpPr/>
              <p:nvPr/>
            </p:nvGrpSpPr>
            <p:grpSpPr>
              <a:xfrm>
                <a:off x="1840712" y="1616212"/>
                <a:ext cx="1199950" cy="327859"/>
                <a:chOff x="1810285" y="6001684"/>
                <a:chExt cx="1575175" cy="495055"/>
              </a:xfrm>
            </p:grpSpPr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5E8795AD-FEC5-7BD8-07C3-EB341D7D3E2A}"/>
                    </a:ext>
                  </a:extLst>
                </p:cNvPr>
                <p:cNvSpPr/>
                <p:nvPr/>
              </p:nvSpPr>
              <p:spPr bwMode="auto">
                <a:xfrm>
                  <a:off x="1810285" y="6001684"/>
                  <a:ext cx="1575175" cy="4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0475F405-B227-131E-3175-08F41F3E4C8A}"/>
                    </a:ext>
                  </a:extLst>
                </p:cNvPr>
                <p:cNvSpPr/>
                <p:nvPr/>
              </p:nvSpPr>
              <p:spPr bwMode="auto">
                <a:xfrm>
                  <a:off x="2999158" y="6001684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6A313C6F-3A50-8D2E-1AFD-A2C0EA567E16}"/>
                    </a:ext>
                  </a:extLst>
                </p:cNvPr>
                <p:cNvSpPr/>
                <p:nvPr/>
              </p:nvSpPr>
              <p:spPr bwMode="auto">
                <a:xfrm>
                  <a:off x="3079798" y="6052762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5D6CF4D2-7D61-7C33-D7DB-C85F6553709E}"/>
                    </a:ext>
                  </a:extLst>
                </p:cNvPr>
                <p:cNvGrpSpPr/>
                <p:nvPr/>
              </p:nvGrpSpPr>
              <p:grpSpPr>
                <a:xfrm rot="5400000">
                  <a:off x="3207365" y="6165223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38D36AAB-768E-252C-B5CB-E09AECBB19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F0C2C649-61E3-D188-D92F-1D62E2C1AC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72C40881-65F0-74D3-CF93-CB01836670A3}"/>
                  </a:ext>
                </a:extLst>
              </p:cNvPr>
              <p:cNvSpPr txBox="1"/>
              <p:nvPr/>
            </p:nvSpPr>
            <p:spPr>
              <a:xfrm>
                <a:off x="2035907" y="1695449"/>
                <a:ext cx="554894" cy="19126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Battery</a:t>
                </a: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D50160F-408B-C03E-49CC-5F904B3AC231}"/>
                </a:ext>
              </a:extLst>
            </p:cNvPr>
            <p:cNvSpPr/>
            <p:nvPr/>
          </p:nvSpPr>
          <p:spPr bwMode="auto">
            <a:xfrm>
              <a:off x="1051211" y="50864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100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乾電池専用ごみ箱 他の電池は入れないで！の貼り紙</dc:title>
  <dc:subject>乾電池専用ごみ箱 他の電池は入れないで！の貼り紙</dc:subject>
  <dc:creator>でじけろお</dc:creator>
  <cp:revision>1</cp:revision>
  <dcterms:created xsi:type="dcterms:W3CDTF">2014-12-04T06:28:15Z</dcterms:created>
  <dcterms:modified xsi:type="dcterms:W3CDTF">2025-12-05T14:12:00Z</dcterms:modified>
  <cp:version>1</cp:version>
</cp:coreProperties>
</file>