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20" r:id="rId3"/>
    <p:sldId id="316" r:id="rId4"/>
    <p:sldId id="305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6600"/>
    <a:srgbClr val="FFCC66"/>
    <a:srgbClr val="FF0000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>
      <p:cViewPr varScale="1">
        <p:scale>
          <a:sx n="48" d="100"/>
          <a:sy n="48" d="100"/>
        </p:scale>
        <p:origin x="1140" y="27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240669" y="178094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704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4C4BD7A-8D49-84EE-D680-6837B9B84EFC}"/>
              </a:ext>
            </a:extLst>
          </p:cNvPr>
          <p:cNvSpPr txBox="1"/>
          <p:nvPr/>
        </p:nvSpPr>
        <p:spPr>
          <a:xfrm rot="5400000">
            <a:off x="562079" y="3512398"/>
            <a:ext cx="7924024" cy="291853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乾電池専用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ごみ箱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009FB0A-0477-64E4-38E6-4608F7B19D77}"/>
              </a:ext>
            </a:extLst>
          </p:cNvPr>
          <p:cNvSpPr txBox="1"/>
          <p:nvPr/>
        </p:nvSpPr>
        <p:spPr>
          <a:xfrm>
            <a:off x="739197" y="902551"/>
            <a:ext cx="1169551" cy="8235914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コイン型リチウム電池やニッケル水素電池（充電池）は回収できません。</a:t>
            </a:r>
            <a:endParaRPr lang="ja-JP" altLang="en-US" sz="2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5C98623-23CE-BD41-6DDF-0AF48A7F6ACF}"/>
              </a:ext>
            </a:extLst>
          </p:cNvPr>
          <p:cNvSpPr txBox="1"/>
          <p:nvPr/>
        </p:nvSpPr>
        <p:spPr>
          <a:xfrm rot="5400000">
            <a:off x="-1514197" y="4616643"/>
            <a:ext cx="7924024" cy="71003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他の電池は入れないで！</a:t>
            </a: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20444F28-2F85-D4ED-63F4-A45774A6F7F6}"/>
              </a:ext>
            </a:extLst>
          </p:cNvPr>
          <p:cNvGrpSpPr/>
          <p:nvPr/>
        </p:nvGrpSpPr>
        <p:grpSpPr>
          <a:xfrm>
            <a:off x="246201" y="318052"/>
            <a:ext cx="6293746" cy="9404912"/>
            <a:chOff x="791657" y="902551"/>
            <a:chExt cx="5191699" cy="8235914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2DCA5208-5231-90BF-F0BC-80C858517079}"/>
                </a:ext>
              </a:extLst>
            </p:cNvPr>
            <p:cNvSpPr txBox="1"/>
            <p:nvPr/>
          </p:nvSpPr>
          <p:spPr>
            <a:xfrm rot="5400000">
              <a:off x="562079" y="3512398"/>
              <a:ext cx="7924024" cy="2918530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</a:rPr>
                <a:t>乾電池専用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</a:rPr>
                <a:t>ごみ箱</a:t>
              </a:r>
            </a:p>
          </p:txBody>
        </p: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F9F2246A-50DB-4FBA-0319-FDDCEDF03915}"/>
                </a:ext>
              </a:extLst>
            </p:cNvPr>
            <p:cNvSpPr txBox="1"/>
            <p:nvPr/>
          </p:nvSpPr>
          <p:spPr>
            <a:xfrm>
              <a:off x="791657" y="902551"/>
              <a:ext cx="1117091" cy="8235914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r>
                <a:rPr lang="ja-JP" altLang="en-US" sz="3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コイン型リチウム電池やニッケル水素電池</a:t>
              </a:r>
              <a:br>
                <a:rPr lang="en-US" altLang="ja-JP" sz="3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</a:br>
              <a:r>
                <a:rPr lang="ja-JP" altLang="en-US" sz="3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（充電池）は回収できません。</a:t>
              </a:r>
              <a:endParaRPr lang="ja-JP" altLang="en-US" sz="38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70975C1F-73CD-7B2D-7916-C17CEB588CB6}"/>
                </a:ext>
              </a:extLst>
            </p:cNvPr>
            <p:cNvSpPr txBox="1"/>
            <p:nvPr/>
          </p:nvSpPr>
          <p:spPr>
            <a:xfrm rot="5400000">
              <a:off x="-1514197" y="4616643"/>
              <a:ext cx="7924024" cy="710039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FF00"/>
                  </a:solidFill>
                </a:rPr>
                <a:t>他の電池は入れないで！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104589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7FF90F9-B11A-EC9D-CA1E-C00960441FE9}"/>
              </a:ext>
            </a:extLst>
          </p:cNvPr>
          <p:cNvGrpSpPr/>
          <p:nvPr/>
        </p:nvGrpSpPr>
        <p:grpSpPr>
          <a:xfrm>
            <a:off x="2243939" y="4961733"/>
            <a:ext cx="2548515" cy="2548515"/>
            <a:chOff x="924237" y="372954"/>
            <a:chExt cx="2412166" cy="2412166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DDE7A95F-36DB-C88C-BE34-EA63952144EC}"/>
                </a:ext>
              </a:extLst>
            </p:cNvPr>
            <p:cNvGrpSpPr/>
            <p:nvPr/>
          </p:nvGrpSpPr>
          <p:grpSpPr>
            <a:xfrm>
              <a:off x="924237" y="372954"/>
              <a:ext cx="2412166" cy="2412166"/>
              <a:chOff x="1191807" y="3973274"/>
              <a:chExt cx="2412166" cy="2412166"/>
            </a:xfrm>
          </p:grpSpPr>
          <p:grpSp>
            <p:nvGrpSpPr>
              <p:cNvPr id="47" name="グループ化 46">
                <a:extLst>
                  <a:ext uri="{FF2B5EF4-FFF2-40B4-BE49-F238E27FC236}">
                    <a16:creationId xmlns:a16="http://schemas.microsoft.com/office/drawing/2014/main" id="{5A3AEA42-03DB-174E-A855-1B7274415828}"/>
                  </a:ext>
                </a:extLst>
              </p:cNvPr>
              <p:cNvGrpSpPr/>
              <p:nvPr/>
            </p:nvGrpSpPr>
            <p:grpSpPr>
              <a:xfrm>
                <a:off x="1191807" y="3973274"/>
                <a:ext cx="2412166" cy="2412166"/>
                <a:chOff x="643930" y="806730"/>
                <a:chExt cx="2735056" cy="2735056"/>
              </a:xfrm>
            </p:grpSpPr>
            <p:sp>
              <p:nvSpPr>
                <p:cNvPr id="49" name="四角形: 角を丸くする 48">
                  <a:extLst>
                    <a:ext uri="{FF2B5EF4-FFF2-40B4-BE49-F238E27FC236}">
                      <a16:creationId xmlns:a16="http://schemas.microsoft.com/office/drawing/2014/main" id="{93B24D2D-35B5-4D42-73E5-3927CA5702A6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0" name="四角形: 角を丸くする 49">
                  <a:extLst>
                    <a:ext uri="{FF2B5EF4-FFF2-40B4-BE49-F238E27FC236}">
                      <a16:creationId xmlns:a16="http://schemas.microsoft.com/office/drawing/2014/main" id="{44040A10-8FAB-A6B4-F94F-1663B4432803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C3DC139A-664C-231E-2F1F-BA8AEA38DF80}"/>
                  </a:ext>
                </a:extLst>
              </p:cNvPr>
              <p:cNvSpPr/>
              <p:nvPr/>
            </p:nvSpPr>
            <p:spPr bwMode="auto">
              <a:xfrm>
                <a:off x="1322751" y="4108966"/>
                <a:ext cx="2134758" cy="2134758"/>
              </a:xfrm>
              <a:custGeom>
                <a:avLst/>
                <a:gdLst>
                  <a:gd name="connsiteX0" fmla="*/ 123968 w 2306729"/>
                  <a:gd name="connsiteY0" fmla="*/ 0 h 2306729"/>
                  <a:gd name="connsiteX1" fmla="*/ 2306729 w 2306729"/>
                  <a:gd name="connsiteY1" fmla="*/ 2182762 h 2306729"/>
                  <a:gd name="connsiteX2" fmla="*/ 2182761 w 2306729"/>
                  <a:gd name="connsiteY2" fmla="*/ 2306729 h 2306729"/>
                  <a:gd name="connsiteX3" fmla="*/ 0 w 2306729"/>
                  <a:gd name="connsiteY3" fmla="*/ 123968 h 2306729"/>
                  <a:gd name="connsiteX4" fmla="*/ 123968 w 2306729"/>
                  <a:gd name="connsiteY4" fmla="*/ 0 h 23067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06729" h="2306729">
                    <a:moveTo>
                      <a:pt x="123968" y="0"/>
                    </a:moveTo>
                    <a:lnTo>
                      <a:pt x="2306729" y="2182762"/>
                    </a:lnTo>
                    <a:lnTo>
                      <a:pt x="2182761" y="2306729"/>
                    </a:lnTo>
                    <a:lnTo>
                      <a:pt x="0" y="123968"/>
                    </a:lnTo>
                    <a:lnTo>
                      <a:pt x="123968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2ECA6853-F11D-5752-2F83-968B6DC47B51}"/>
                </a:ext>
              </a:extLst>
            </p:cNvPr>
            <p:cNvSpPr/>
            <p:nvPr/>
          </p:nvSpPr>
          <p:spPr bwMode="auto">
            <a:xfrm>
              <a:off x="993877" y="442594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44049EAE-FBA5-0C3A-DA14-1DA2F4709959}"/>
                </a:ext>
              </a:extLst>
            </p:cNvPr>
            <p:cNvGrpSpPr/>
            <p:nvPr/>
          </p:nvGrpSpPr>
          <p:grpSpPr>
            <a:xfrm>
              <a:off x="1282519" y="671118"/>
              <a:ext cx="974564" cy="866602"/>
              <a:chOff x="968557" y="4906234"/>
              <a:chExt cx="974564" cy="866602"/>
            </a:xfrm>
          </p:grpSpPr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423DB57C-36CA-F221-11B3-668BD08D5756}"/>
                  </a:ext>
                </a:extLst>
              </p:cNvPr>
              <p:cNvSpPr/>
              <p:nvPr/>
            </p:nvSpPr>
            <p:spPr bwMode="auto">
              <a:xfrm>
                <a:off x="968557" y="4906234"/>
                <a:ext cx="974564" cy="866602"/>
              </a:xfrm>
              <a:custGeom>
                <a:avLst/>
                <a:gdLst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87282 h 1069814"/>
                  <a:gd name="csX15" fmla="*/ 0 w 974564"/>
                  <a:gd name="csY15" fmla="*/ 463485 h 1069814"/>
                  <a:gd name="csX16" fmla="*/ 2399 w 974564"/>
                  <a:gd name="csY16" fmla="*/ 463485 h 1069814"/>
                  <a:gd name="csX17" fmla="*/ 9900 w 974564"/>
                  <a:gd name="csY17" fmla="*/ 389078 h 1069814"/>
                  <a:gd name="csX18" fmla="*/ 487282 w 974564"/>
                  <a:gd name="csY18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63485 h 1069814"/>
                  <a:gd name="csX15" fmla="*/ 2399 w 974564"/>
                  <a:gd name="csY15" fmla="*/ 463485 h 1069814"/>
                  <a:gd name="csX16" fmla="*/ 9900 w 974564"/>
                  <a:gd name="csY16" fmla="*/ 389078 h 1069814"/>
                  <a:gd name="csX17" fmla="*/ 487282 w 974564"/>
                  <a:gd name="csY17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63485 h 1069814"/>
                  <a:gd name="csX15" fmla="*/ 9900 w 974564"/>
                  <a:gd name="csY15" fmla="*/ 389078 h 1069814"/>
                  <a:gd name="csX16" fmla="*/ 487282 w 974564"/>
                  <a:gd name="csY16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463485 h 1069814"/>
                  <a:gd name="csX14" fmla="*/ 9900 w 974564"/>
                  <a:gd name="csY14" fmla="*/ 389078 h 1069814"/>
                  <a:gd name="csX15" fmla="*/ 487282 w 974564"/>
                  <a:gd name="csY15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463485 h 1069814"/>
                  <a:gd name="csX13" fmla="*/ 9900 w 974564"/>
                  <a:gd name="csY13" fmla="*/ 389078 h 1069814"/>
                  <a:gd name="csX14" fmla="*/ 487282 w 974564"/>
                  <a:gd name="csY14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87282 h 1069814"/>
                  <a:gd name="csX4" fmla="*/ 974564 w 974564"/>
                  <a:gd name="csY4" fmla="*/ 582532 h 1069814"/>
                  <a:gd name="csX5" fmla="*/ 974564 w 974564"/>
                  <a:gd name="csY5" fmla="*/ 604630 h 1069814"/>
                  <a:gd name="csX6" fmla="*/ 972336 w 974564"/>
                  <a:gd name="csY6" fmla="*/ 604630 h 1069814"/>
                  <a:gd name="csX7" fmla="*/ 964664 w 974564"/>
                  <a:gd name="csY7" fmla="*/ 680736 h 1069814"/>
                  <a:gd name="csX8" fmla="*/ 487282 w 974564"/>
                  <a:gd name="csY8" fmla="*/ 1069814 h 1069814"/>
                  <a:gd name="csX9" fmla="*/ 9900 w 974564"/>
                  <a:gd name="csY9" fmla="*/ 680736 h 1069814"/>
                  <a:gd name="csX10" fmla="*/ 2228 w 974564"/>
                  <a:gd name="csY10" fmla="*/ 604630 h 1069814"/>
                  <a:gd name="csX11" fmla="*/ 0 w 974564"/>
                  <a:gd name="csY11" fmla="*/ 463485 h 1069814"/>
                  <a:gd name="csX12" fmla="*/ 9900 w 974564"/>
                  <a:gd name="csY12" fmla="*/ 389078 h 1069814"/>
                  <a:gd name="csX13" fmla="*/ 487282 w 974564"/>
                  <a:gd name="csY13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582532 h 1069814"/>
                  <a:gd name="csX4" fmla="*/ 974564 w 974564"/>
                  <a:gd name="csY4" fmla="*/ 604630 h 1069814"/>
                  <a:gd name="csX5" fmla="*/ 972336 w 974564"/>
                  <a:gd name="csY5" fmla="*/ 604630 h 1069814"/>
                  <a:gd name="csX6" fmla="*/ 964664 w 974564"/>
                  <a:gd name="csY6" fmla="*/ 680736 h 1069814"/>
                  <a:gd name="csX7" fmla="*/ 487282 w 974564"/>
                  <a:gd name="csY7" fmla="*/ 1069814 h 1069814"/>
                  <a:gd name="csX8" fmla="*/ 9900 w 974564"/>
                  <a:gd name="csY8" fmla="*/ 680736 h 1069814"/>
                  <a:gd name="csX9" fmla="*/ 2228 w 974564"/>
                  <a:gd name="csY9" fmla="*/ 604630 h 1069814"/>
                  <a:gd name="csX10" fmla="*/ 0 w 974564"/>
                  <a:gd name="csY10" fmla="*/ 463485 h 1069814"/>
                  <a:gd name="csX11" fmla="*/ 9900 w 974564"/>
                  <a:gd name="csY11" fmla="*/ 389078 h 1069814"/>
                  <a:gd name="csX12" fmla="*/ 487282 w 974564"/>
                  <a:gd name="csY12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604630 h 1069814"/>
                  <a:gd name="csX4" fmla="*/ 972336 w 974564"/>
                  <a:gd name="csY4" fmla="*/ 604630 h 1069814"/>
                  <a:gd name="csX5" fmla="*/ 964664 w 974564"/>
                  <a:gd name="csY5" fmla="*/ 680736 h 1069814"/>
                  <a:gd name="csX6" fmla="*/ 487282 w 974564"/>
                  <a:gd name="csY6" fmla="*/ 1069814 h 1069814"/>
                  <a:gd name="csX7" fmla="*/ 9900 w 974564"/>
                  <a:gd name="csY7" fmla="*/ 680736 h 1069814"/>
                  <a:gd name="csX8" fmla="*/ 2228 w 974564"/>
                  <a:gd name="csY8" fmla="*/ 604630 h 1069814"/>
                  <a:gd name="csX9" fmla="*/ 0 w 974564"/>
                  <a:gd name="csY9" fmla="*/ 463485 h 1069814"/>
                  <a:gd name="csX10" fmla="*/ 9900 w 974564"/>
                  <a:gd name="csY10" fmla="*/ 389078 h 1069814"/>
                  <a:gd name="csX11" fmla="*/ 487282 w 974564"/>
                  <a:gd name="csY11" fmla="*/ 0 h 106981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</a:cxnLst>
                <a:rect l="l" t="t" r="r" b="b"/>
                <a:pathLst>
                  <a:path w="974564" h="1069814">
                    <a:moveTo>
                      <a:pt x="487282" y="0"/>
                    </a:moveTo>
                    <a:cubicBezTo>
                      <a:pt x="722760" y="0"/>
                      <a:pt x="919227" y="167032"/>
                      <a:pt x="964664" y="389078"/>
                    </a:cubicBezTo>
                    <a:lnTo>
                      <a:pt x="972165" y="463485"/>
                    </a:lnTo>
                    <a:cubicBezTo>
                      <a:pt x="973815" y="499410"/>
                      <a:pt x="974536" y="581106"/>
                      <a:pt x="974564" y="604630"/>
                    </a:cubicBezTo>
                    <a:lnTo>
                      <a:pt x="972336" y="604630"/>
                    </a:lnTo>
                    <a:lnTo>
                      <a:pt x="964664" y="680736"/>
                    </a:lnTo>
                    <a:cubicBezTo>
                      <a:pt x="919227" y="902782"/>
                      <a:pt x="722760" y="1069814"/>
                      <a:pt x="487282" y="1069814"/>
                    </a:cubicBezTo>
                    <a:cubicBezTo>
                      <a:pt x="251804" y="1069814"/>
                      <a:pt x="55337" y="902782"/>
                      <a:pt x="9900" y="680736"/>
                    </a:cubicBezTo>
                    <a:lnTo>
                      <a:pt x="2228" y="604630"/>
                    </a:lnTo>
                    <a:cubicBezTo>
                      <a:pt x="1485" y="557582"/>
                      <a:pt x="743" y="510533"/>
                      <a:pt x="0" y="463485"/>
                    </a:cubicBezTo>
                    <a:lnTo>
                      <a:pt x="9900" y="389078"/>
                    </a:lnTo>
                    <a:cubicBezTo>
                      <a:pt x="55337" y="167032"/>
                      <a:pt x="251804" y="0"/>
                      <a:pt x="487282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5" name="楕円 44">
                <a:extLst>
                  <a:ext uri="{FF2B5EF4-FFF2-40B4-BE49-F238E27FC236}">
                    <a16:creationId xmlns:a16="http://schemas.microsoft.com/office/drawing/2014/main" id="{F06C29FC-C906-F6BC-6869-2683DEF3F61A}"/>
                  </a:ext>
                </a:extLst>
              </p:cNvPr>
              <p:cNvSpPr/>
              <p:nvPr/>
            </p:nvSpPr>
            <p:spPr bwMode="auto">
              <a:xfrm>
                <a:off x="968557" y="4906234"/>
                <a:ext cx="974564" cy="7894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楕円 45">
                <a:extLst>
                  <a:ext uri="{FF2B5EF4-FFF2-40B4-BE49-F238E27FC236}">
                    <a16:creationId xmlns:a16="http://schemas.microsoft.com/office/drawing/2014/main" id="{7714F908-21E3-E622-0633-8812F64C79B3}"/>
                  </a:ext>
                </a:extLst>
              </p:cNvPr>
              <p:cNvSpPr/>
              <p:nvPr/>
            </p:nvSpPr>
            <p:spPr bwMode="auto">
              <a:xfrm>
                <a:off x="1042397" y="4962309"/>
                <a:ext cx="826884" cy="65824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0D28359B-698A-C491-A018-64ABAAC0055C}"/>
                </a:ext>
              </a:extLst>
            </p:cNvPr>
            <p:cNvGrpSpPr/>
            <p:nvPr/>
          </p:nvGrpSpPr>
          <p:grpSpPr>
            <a:xfrm>
              <a:off x="1315158" y="1884837"/>
              <a:ext cx="465640" cy="476177"/>
              <a:chOff x="2614588" y="5273793"/>
              <a:chExt cx="571158" cy="584083"/>
            </a:xfrm>
          </p:grpSpPr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8AE9557D-0481-1160-3D52-D6116459485C}"/>
                  </a:ext>
                </a:extLst>
              </p:cNvPr>
              <p:cNvSpPr/>
              <p:nvPr/>
            </p:nvSpPr>
            <p:spPr bwMode="auto">
              <a:xfrm>
                <a:off x="2614588" y="5273794"/>
                <a:ext cx="571158" cy="584082"/>
              </a:xfrm>
              <a:custGeom>
                <a:avLst/>
                <a:gdLst>
                  <a:gd name="csX0" fmla="*/ 285579 w 571158"/>
                  <a:gd name="csY0" fmla="*/ 0 h 721045"/>
                  <a:gd name="csX1" fmla="*/ 565356 w 571158"/>
                  <a:gd name="csY1" fmla="*/ 228025 h 721045"/>
                  <a:gd name="csX2" fmla="*/ 569632 w 571158"/>
                  <a:gd name="csY2" fmla="*/ 270442 h 721045"/>
                  <a:gd name="csX3" fmla="*/ 570476 w 571158"/>
                  <a:gd name="csY3" fmla="*/ 270442 h 721045"/>
                  <a:gd name="csX4" fmla="*/ 570476 w 571158"/>
                  <a:gd name="csY4" fmla="*/ 278814 h 721045"/>
                  <a:gd name="csX5" fmla="*/ 571158 w 571158"/>
                  <a:gd name="csY5" fmla="*/ 285579 h 721045"/>
                  <a:gd name="csX6" fmla="*/ 570476 w 571158"/>
                  <a:gd name="csY6" fmla="*/ 292344 h 721045"/>
                  <a:gd name="csX7" fmla="*/ 570476 w 571158"/>
                  <a:gd name="csY7" fmla="*/ 428701 h 721045"/>
                  <a:gd name="csX8" fmla="*/ 571158 w 571158"/>
                  <a:gd name="csY8" fmla="*/ 435466 h 721045"/>
                  <a:gd name="csX9" fmla="*/ 285579 w 571158"/>
                  <a:gd name="csY9" fmla="*/ 721045 h 721045"/>
                  <a:gd name="csX10" fmla="*/ 5802 w 571158"/>
                  <a:gd name="csY10" fmla="*/ 493020 h 721045"/>
                  <a:gd name="csX11" fmla="*/ 0 w 571158"/>
                  <a:gd name="csY11" fmla="*/ 435467 h 721045"/>
                  <a:gd name="csX12" fmla="*/ 0 w 571158"/>
                  <a:gd name="csY12" fmla="*/ 435466 h 721045"/>
                  <a:gd name="csX13" fmla="*/ 0 w 571158"/>
                  <a:gd name="csY13" fmla="*/ 285579 h 721045"/>
                  <a:gd name="csX14" fmla="*/ 0 w 571158"/>
                  <a:gd name="csY14" fmla="*/ 270442 h 721045"/>
                  <a:gd name="csX15" fmla="*/ 1526 w 571158"/>
                  <a:gd name="csY15" fmla="*/ 270442 h 721045"/>
                  <a:gd name="csX16" fmla="*/ 5802 w 571158"/>
                  <a:gd name="csY16" fmla="*/ 228025 h 721045"/>
                  <a:gd name="csX17" fmla="*/ 285579 w 571158"/>
                  <a:gd name="csY17" fmla="*/ 0 h 7210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571158" h="721045">
                    <a:moveTo>
                      <a:pt x="285579" y="0"/>
                    </a:moveTo>
                    <a:cubicBezTo>
                      <a:pt x="423585" y="0"/>
                      <a:pt x="538727" y="97892"/>
                      <a:pt x="565356" y="228025"/>
                    </a:cubicBezTo>
                    <a:lnTo>
                      <a:pt x="569632" y="270442"/>
                    </a:lnTo>
                    <a:lnTo>
                      <a:pt x="570476" y="270442"/>
                    </a:lnTo>
                    <a:lnTo>
                      <a:pt x="570476" y="278814"/>
                    </a:lnTo>
                    <a:lnTo>
                      <a:pt x="571158" y="285579"/>
                    </a:lnTo>
                    <a:lnTo>
                      <a:pt x="570476" y="292344"/>
                    </a:lnTo>
                    <a:lnTo>
                      <a:pt x="570476" y="428701"/>
                    </a:lnTo>
                    <a:lnTo>
                      <a:pt x="571158" y="435466"/>
                    </a:lnTo>
                    <a:cubicBezTo>
                      <a:pt x="571158" y="593187"/>
                      <a:pt x="443300" y="721045"/>
                      <a:pt x="285579" y="721045"/>
                    </a:cubicBezTo>
                    <a:cubicBezTo>
                      <a:pt x="147573" y="721045"/>
                      <a:pt x="32431" y="623154"/>
                      <a:pt x="5802" y="493020"/>
                    </a:cubicBezTo>
                    <a:lnTo>
                      <a:pt x="0" y="435467"/>
                    </a:lnTo>
                    <a:lnTo>
                      <a:pt x="0" y="435466"/>
                    </a:lnTo>
                    <a:lnTo>
                      <a:pt x="0" y="285579"/>
                    </a:lnTo>
                    <a:lnTo>
                      <a:pt x="0" y="270442"/>
                    </a:lnTo>
                    <a:lnTo>
                      <a:pt x="1526" y="270442"/>
                    </a:lnTo>
                    <a:lnTo>
                      <a:pt x="5802" y="228025"/>
                    </a:lnTo>
                    <a:cubicBezTo>
                      <a:pt x="32431" y="97892"/>
                      <a:pt x="147573" y="0"/>
                      <a:pt x="285579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2" name="楕円 41">
                <a:extLst>
                  <a:ext uri="{FF2B5EF4-FFF2-40B4-BE49-F238E27FC236}">
                    <a16:creationId xmlns:a16="http://schemas.microsoft.com/office/drawing/2014/main" id="{A9213F49-B20B-7874-1DB2-8D065D249935}"/>
                  </a:ext>
                </a:extLst>
              </p:cNvPr>
              <p:cNvSpPr/>
              <p:nvPr/>
            </p:nvSpPr>
            <p:spPr bwMode="auto">
              <a:xfrm>
                <a:off x="2614588" y="5273793"/>
                <a:ext cx="571158" cy="46266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楕円 42">
                <a:extLst>
                  <a:ext uri="{FF2B5EF4-FFF2-40B4-BE49-F238E27FC236}">
                    <a16:creationId xmlns:a16="http://schemas.microsoft.com/office/drawing/2014/main" id="{A9A93861-4BC9-1DDC-44F3-E3E3AD148696}"/>
                  </a:ext>
                </a:extLst>
              </p:cNvPr>
              <p:cNvSpPr/>
              <p:nvPr/>
            </p:nvSpPr>
            <p:spPr bwMode="auto">
              <a:xfrm>
                <a:off x="2664228" y="5324476"/>
                <a:ext cx="471878" cy="35349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A9492182-F912-94E8-9471-51C12AF435AA}"/>
                </a:ext>
              </a:extLst>
            </p:cNvPr>
            <p:cNvSpPr/>
            <p:nvPr/>
          </p:nvSpPr>
          <p:spPr bwMode="auto">
            <a:xfrm>
              <a:off x="2503675" y="534627"/>
              <a:ext cx="619114" cy="619114"/>
            </a:xfrm>
            <a:custGeom>
              <a:avLst/>
              <a:gdLst>
                <a:gd name="csX0" fmla="*/ 121192 w 619114"/>
                <a:gd name="csY0" fmla="*/ 0 h 619114"/>
                <a:gd name="csX1" fmla="*/ 309557 w 619114"/>
                <a:gd name="csY1" fmla="*/ 188365 h 619114"/>
                <a:gd name="csX2" fmla="*/ 497922 w 619114"/>
                <a:gd name="csY2" fmla="*/ 0 h 619114"/>
                <a:gd name="csX3" fmla="*/ 619114 w 619114"/>
                <a:gd name="csY3" fmla="*/ 121192 h 619114"/>
                <a:gd name="csX4" fmla="*/ 430749 w 619114"/>
                <a:gd name="csY4" fmla="*/ 309557 h 619114"/>
                <a:gd name="csX5" fmla="*/ 619114 w 619114"/>
                <a:gd name="csY5" fmla="*/ 497922 h 619114"/>
                <a:gd name="csX6" fmla="*/ 497922 w 619114"/>
                <a:gd name="csY6" fmla="*/ 619114 h 619114"/>
                <a:gd name="csX7" fmla="*/ 309557 w 619114"/>
                <a:gd name="csY7" fmla="*/ 430749 h 619114"/>
                <a:gd name="csX8" fmla="*/ 121192 w 619114"/>
                <a:gd name="csY8" fmla="*/ 619114 h 619114"/>
                <a:gd name="csX9" fmla="*/ 0 w 619114"/>
                <a:gd name="csY9" fmla="*/ 497922 h 619114"/>
                <a:gd name="csX10" fmla="*/ 188365 w 619114"/>
                <a:gd name="csY10" fmla="*/ 309557 h 619114"/>
                <a:gd name="csX11" fmla="*/ 0 w 619114"/>
                <a:gd name="csY11" fmla="*/ 121192 h 619114"/>
                <a:gd name="csX12" fmla="*/ 121192 w 619114"/>
                <a:gd name="csY12" fmla="*/ 0 h 6191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619114" h="619114">
                  <a:moveTo>
                    <a:pt x="121192" y="0"/>
                  </a:moveTo>
                  <a:lnTo>
                    <a:pt x="309557" y="188365"/>
                  </a:lnTo>
                  <a:lnTo>
                    <a:pt x="497922" y="0"/>
                  </a:lnTo>
                  <a:lnTo>
                    <a:pt x="619114" y="121192"/>
                  </a:lnTo>
                  <a:lnTo>
                    <a:pt x="430749" y="309557"/>
                  </a:lnTo>
                  <a:lnTo>
                    <a:pt x="619114" y="497922"/>
                  </a:lnTo>
                  <a:lnTo>
                    <a:pt x="497922" y="619114"/>
                  </a:lnTo>
                  <a:lnTo>
                    <a:pt x="309557" y="430749"/>
                  </a:lnTo>
                  <a:lnTo>
                    <a:pt x="121192" y="619114"/>
                  </a:lnTo>
                  <a:lnTo>
                    <a:pt x="0" y="497922"/>
                  </a:lnTo>
                  <a:lnTo>
                    <a:pt x="188365" y="309557"/>
                  </a:lnTo>
                  <a:lnTo>
                    <a:pt x="0" y="121192"/>
                  </a:lnTo>
                  <a:lnTo>
                    <a:pt x="121192" y="0"/>
                  </a:lnTo>
                  <a:close/>
                </a:path>
              </a:pathLst>
            </a:custGeom>
            <a:solidFill>
              <a:srgbClr val="FF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3E9F37E5-7A12-F1A5-3814-943C43FC8232}"/>
                </a:ext>
              </a:extLst>
            </p:cNvPr>
            <p:cNvGrpSpPr/>
            <p:nvPr/>
          </p:nvGrpSpPr>
          <p:grpSpPr>
            <a:xfrm>
              <a:off x="1908858" y="2043139"/>
              <a:ext cx="465640" cy="476177"/>
              <a:chOff x="2614588" y="5273793"/>
              <a:chExt cx="571158" cy="584083"/>
            </a:xfrm>
          </p:grpSpPr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DAA69B47-3F90-A74C-126C-A68FA6B852F3}"/>
                  </a:ext>
                </a:extLst>
              </p:cNvPr>
              <p:cNvSpPr/>
              <p:nvPr/>
            </p:nvSpPr>
            <p:spPr bwMode="auto">
              <a:xfrm>
                <a:off x="2614588" y="5273794"/>
                <a:ext cx="571158" cy="584082"/>
              </a:xfrm>
              <a:custGeom>
                <a:avLst/>
                <a:gdLst>
                  <a:gd name="csX0" fmla="*/ 285579 w 571158"/>
                  <a:gd name="csY0" fmla="*/ 0 h 721045"/>
                  <a:gd name="csX1" fmla="*/ 565356 w 571158"/>
                  <a:gd name="csY1" fmla="*/ 228025 h 721045"/>
                  <a:gd name="csX2" fmla="*/ 569632 w 571158"/>
                  <a:gd name="csY2" fmla="*/ 270442 h 721045"/>
                  <a:gd name="csX3" fmla="*/ 570476 w 571158"/>
                  <a:gd name="csY3" fmla="*/ 270442 h 721045"/>
                  <a:gd name="csX4" fmla="*/ 570476 w 571158"/>
                  <a:gd name="csY4" fmla="*/ 278814 h 721045"/>
                  <a:gd name="csX5" fmla="*/ 571158 w 571158"/>
                  <a:gd name="csY5" fmla="*/ 285579 h 721045"/>
                  <a:gd name="csX6" fmla="*/ 570476 w 571158"/>
                  <a:gd name="csY6" fmla="*/ 292344 h 721045"/>
                  <a:gd name="csX7" fmla="*/ 570476 w 571158"/>
                  <a:gd name="csY7" fmla="*/ 428701 h 721045"/>
                  <a:gd name="csX8" fmla="*/ 571158 w 571158"/>
                  <a:gd name="csY8" fmla="*/ 435466 h 721045"/>
                  <a:gd name="csX9" fmla="*/ 285579 w 571158"/>
                  <a:gd name="csY9" fmla="*/ 721045 h 721045"/>
                  <a:gd name="csX10" fmla="*/ 5802 w 571158"/>
                  <a:gd name="csY10" fmla="*/ 493020 h 721045"/>
                  <a:gd name="csX11" fmla="*/ 0 w 571158"/>
                  <a:gd name="csY11" fmla="*/ 435467 h 721045"/>
                  <a:gd name="csX12" fmla="*/ 0 w 571158"/>
                  <a:gd name="csY12" fmla="*/ 435466 h 721045"/>
                  <a:gd name="csX13" fmla="*/ 0 w 571158"/>
                  <a:gd name="csY13" fmla="*/ 285579 h 721045"/>
                  <a:gd name="csX14" fmla="*/ 0 w 571158"/>
                  <a:gd name="csY14" fmla="*/ 270442 h 721045"/>
                  <a:gd name="csX15" fmla="*/ 1526 w 571158"/>
                  <a:gd name="csY15" fmla="*/ 270442 h 721045"/>
                  <a:gd name="csX16" fmla="*/ 5802 w 571158"/>
                  <a:gd name="csY16" fmla="*/ 228025 h 721045"/>
                  <a:gd name="csX17" fmla="*/ 285579 w 571158"/>
                  <a:gd name="csY17" fmla="*/ 0 h 7210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571158" h="721045">
                    <a:moveTo>
                      <a:pt x="285579" y="0"/>
                    </a:moveTo>
                    <a:cubicBezTo>
                      <a:pt x="423585" y="0"/>
                      <a:pt x="538727" y="97892"/>
                      <a:pt x="565356" y="228025"/>
                    </a:cubicBezTo>
                    <a:lnTo>
                      <a:pt x="569632" y="270442"/>
                    </a:lnTo>
                    <a:lnTo>
                      <a:pt x="570476" y="270442"/>
                    </a:lnTo>
                    <a:lnTo>
                      <a:pt x="570476" y="278814"/>
                    </a:lnTo>
                    <a:lnTo>
                      <a:pt x="571158" y="285579"/>
                    </a:lnTo>
                    <a:lnTo>
                      <a:pt x="570476" y="292344"/>
                    </a:lnTo>
                    <a:lnTo>
                      <a:pt x="570476" y="428701"/>
                    </a:lnTo>
                    <a:lnTo>
                      <a:pt x="571158" y="435466"/>
                    </a:lnTo>
                    <a:cubicBezTo>
                      <a:pt x="571158" y="593187"/>
                      <a:pt x="443300" y="721045"/>
                      <a:pt x="285579" y="721045"/>
                    </a:cubicBezTo>
                    <a:cubicBezTo>
                      <a:pt x="147573" y="721045"/>
                      <a:pt x="32431" y="623154"/>
                      <a:pt x="5802" y="493020"/>
                    </a:cubicBezTo>
                    <a:lnTo>
                      <a:pt x="0" y="435467"/>
                    </a:lnTo>
                    <a:lnTo>
                      <a:pt x="0" y="435466"/>
                    </a:lnTo>
                    <a:lnTo>
                      <a:pt x="0" y="285579"/>
                    </a:lnTo>
                    <a:lnTo>
                      <a:pt x="0" y="270442"/>
                    </a:lnTo>
                    <a:lnTo>
                      <a:pt x="1526" y="270442"/>
                    </a:lnTo>
                    <a:lnTo>
                      <a:pt x="5802" y="228025"/>
                    </a:lnTo>
                    <a:cubicBezTo>
                      <a:pt x="32431" y="97892"/>
                      <a:pt x="147573" y="0"/>
                      <a:pt x="285579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7" name="楕円 36">
                <a:extLst>
                  <a:ext uri="{FF2B5EF4-FFF2-40B4-BE49-F238E27FC236}">
                    <a16:creationId xmlns:a16="http://schemas.microsoft.com/office/drawing/2014/main" id="{3F308ACE-0E44-98E4-7C84-62874E9ED492}"/>
                  </a:ext>
                </a:extLst>
              </p:cNvPr>
              <p:cNvSpPr/>
              <p:nvPr/>
            </p:nvSpPr>
            <p:spPr bwMode="auto">
              <a:xfrm>
                <a:off x="2614588" y="5273793"/>
                <a:ext cx="571158" cy="46266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8" name="楕円 37">
                <a:extLst>
                  <a:ext uri="{FF2B5EF4-FFF2-40B4-BE49-F238E27FC236}">
                    <a16:creationId xmlns:a16="http://schemas.microsoft.com/office/drawing/2014/main" id="{2389EC15-C065-AB16-C707-B35047EF4AE5}"/>
                  </a:ext>
                </a:extLst>
              </p:cNvPr>
              <p:cNvSpPr/>
              <p:nvPr/>
            </p:nvSpPr>
            <p:spPr bwMode="auto">
              <a:xfrm>
                <a:off x="2664228" y="5324476"/>
                <a:ext cx="471878" cy="35349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E9B90C1D-BDE7-2C84-3DDA-52BF38DCDA8F}"/>
                </a:ext>
              </a:extLst>
            </p:cNvPr>
            <p:cNvGrpSpPr/>
            <p:nvPr/>
          </p:nvGrpSpPr>
          <p:grpSpPr>
            <a:xfrm>
              <a:off x="1840712" y="1616212"/>
              <a:ext cx="1199950" cy="327859"/>
              <a:chOff x="1840712" y="1616212"/>
              <a:chExt cx="1199950" cy="327859"/>
            </a:xfrm>
          </p:grpSpPr>
          <p:grpSp>
            <p:nvGrpSpPr>
              <p:cNvPr id="15" name="グループ化 14">
                <a:extLst>
                  <a:ext uri="{FF2B5EF4-FFF2-40B4-BE49-F238E27FC236}">
                    <a16:creationId xmlns:a16="http://schemas.microsoft.com/office/drawing/2014/main" id="{B616F785-0A62-9A44-2092-82AF8AE11CFA}"/>
                  </a:ext>
                </a:extLst>
              </p:cNvPr>
              <p:cNvGrpSpPr/>
              <p:nvPr/>
            </p:nvGrpSpPr>
            <p:grpSpPr>
              <a:xfrm>
                <a:off x="1840712" y="1616212"/>
                <a:ext cx="1199950" cy="327859"/>
                <a:chOff x="1810285" y="6001684"/>
                <a:chExt cx="1575175" cy="495055"/>
              </a:xfrm>
            </p:grpSpPr>
            <p:sp>
              <p:nvSpPr>
                <p:cNvPr id="17" name="四角形: 角を丸くする 16">
                  <a:extLst>
                    <a:ext uri="{FF2B5EF4-FFF2-40B4-BE49-F238E27FC236}">
                      <a16:creationId xmlns:a16="http://schemas.microsoft.com/office/drawing/2014/main" id="{4522E72F-A89C-D63A-78EE-5CEC5B73CCB4}"/>
                    </a:ext>
                  </a:extLst>
                </p:cNvPr>
                <p:cNvSpPr/>
                <p:nvPr/>
              </p:nvSpPr>
              <p:spPr bwMode="auto">
                <a:xfrm>
                  <a:off x="1810285" y="6001684"/>
                  <a:ext cx="1575175" cy="4950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8" name="楕円 17">
                  <a:extLst>
                    <a:ext uri="{FF2B5EF4-FFF2-40B4-BE49-F238E27FC236}">
                      <a16:creationId xmlns:a16="http://schemas.microsoft.com/office/drawing/2014/main" id="{0557F08D-20DD-6A49-8A4D-37CFAEC9270B}"/>
                    </a:ext>
                  </a:extLst>
                </p:cNvPr>
                <p:cNvSpPr/>
                <p:nvPr/>
              </p:nvSpPr>
              <p:spPr bwMode="auto">
                <a:xfrm>
                  <a:off x="2999158" y="6001684"/>
                  <a:ext cx="386302" cy="489376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9D3D3CB7-172B-9A12-30DC-62232C12A6CD}"/>
                    </a:ext>
                  </a:extLst>
                </p:cNvPr>
                <p:cNvSpPr/>
                <p:nvPr/>
              </p:nvSpPr>
              <p:spPr bwMode="auto">
                <a:xfrm>
                  <a:off x="3079798" y="6052762"/>
                  <a:ext cx="305662" cy="38722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33" name="グループ化 32">
                  <a:extLst>
                    <a:ext uri="{FF2B5EF4-FFF2-40B4-BE49-F238E27FC236}">
                      <a16:creationId xmlns:a16="http://schemas.microsoft.com/office/drawing/2014/main" id="{E9E737C8-850D-C3CE-9B1D-A377E015CBEA}"/>
                    </a:ext>
                  </a:extLst>
                </p:cNvPr>
                <p:cNvGrpSpPr/>
                <p:nvPr/>
              </p:nvGrpSpPr>
              <p:grpSpPr>
                <a:xfrm rot="5400000">
                  <a:off x="3207365" y="6165223"/>
                  <a:ext cx="172187" cy="162297"/>
                  <a:chOff x="3354363" y="5273793"/>
                  <a:chExt cx="571158" cy="584083"/>
                </a:xfrm>
              </p:grpSpPr>
              <p:sp>
                <p:nvSpPr>
                  <p:cNvPr id="34" name="フリーフォーム: 図形 33">
                    <a:extLst>
                      <a:ext uri="{FF2B5EF4-FFF2-40B4-BE49-F238E27FC236}">
                        <a16:creationId xmlns:a16="http://schemas.microsoft.com/office/drawing/2014/main" id="{842E447C-6BF9-DD1E-2E2A-500BA50E51A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4"/>
                    <a:ext cx="571158" cy="584082"/>
                  </a:xfrm>
                  <a:custGeom>
                    <a:avLst/>
                    <a:gdLst>
                      <a:gd name="csX0" fmla="*/ 285579 w 571158"/>
                      <a:gd name="csY0" fmla="*/ 0 h 721045"/>
                      <a:gd name="csX1" fmla="*/ 565356 w 571158"/>
                      <a:gd name="csY1" fmla="*/ 228025 h 721045"/>
                      <a:gd name="csX2" fmla="*/ 569632 w 571158"/>
                      <a:gd name="csY2" fmla="*/ 270442 h 721045"/>
                      <a:gd name="csX3" fmla="*/ 570476 w 571158"/>
                      <a:gd name="csY3" fmla="*/ 270442 h 721045"/>
                      <a:gd name="csX4" fmla="*/ 570476 w 571158"/>
                      <a:gd name="csY4" fmla="*/ 278814 h 721045"/>
                      <a:gd name="csX5" fmla="*/ 571158 w 571158"/>
                      <a:gd name="csY5" fmla="*/ 285579 h 721045"/>
                      <a:gd name="csX6" fmla="*/ 570476 w 571158"/>
                      <a:gd name="csY6" fmla="*/ 292344 h 721045"/>
                      <a:gd name="csX7" fmla="*/ 570476 w 571158"/>
                      <a:gd name="csY7" fmla="*/ 428701 h 721045"/>
                      <a:gd name="csX8" fmla="*/ 571158 w 571158"/>
                      <a:gd name="csY8" fmla="*/ 435466 h 721045"/>
                      <a:gd name="csX9" fmla="*/ 285579 w 571158"/>
                      <a:gd name="csY9" fmla="*/ 721045 h 721045"/>
                      <a:gd name="csX10" fmla="*/ 5802 w 571158"/>
                      <a:gd name="csY10" fmla="*/ 493020 h 721045"/>
                      <a:gd name="csX11" fmla="*/ 0 w 571158"/>
                      <a:gd name="csY11" fmla="*/ 435467 h 721045"/>
                      <a:gd name="csX12" fmla="*/ 0 w 571158"/>
                      <a:gd name="csY12" fmla="*/ 435466 h 721045"/>
                      <a:gd name="csX13" fmla="*/ 0 w 571158"/>
                      <a:gd name="csY13" fmla="*/ 285579 h 721045"/>
                      <a:gd name="csX14" fmla="*/ 0 w 571158"/>
                      <a:gd name="csY14" fmla="*/ 270442 h 721045"/>
                      <a:gd name="csX15" fmla="*/ 1526 w 571158"/>
                      <a:gd name="csY15" fmla="*/ 270442 h 721045"/>
                      <a:gd name="csX16" fmla="*/ 5802 w 571158"/>
                      <a:gd name="csY16" fmla="*/ 228025 h 721045"/>
                      <a:gd name="csX17" fmla="*/ 285579 w 571158"/>
                      <a:gd name="csY17" fmla="*/ 0 h 721045"/>
                    </a:gdLst>
                    <a:ahLst/>
                    <a:cxnLst>
                      <a:cxn ang="0">
                        <a:pos x="csX0" y="csY0"/>
                      </a:cxn>
                      <a:cxn ang="0">
                        <a:pos x="csX1" y="csY1"/>
                      </a:cxn>
                      <a:cxn ang="0">
                        <a:pos x="csX2" y="csY2"/>
                      </a:cxn>
                      <a:cxn ang="0">
                        <a:pos x="csX3" y="csY3"/>
                      </a:cxn>
                      <a:cxn ang="0">
                        <a:pos x="csX4" y="csY4"/>
                      </a:cxn>
                      <a:cxn ang="0">
                        <a:pos x="csX5" y="csY5"/>
                      </a:cxn>
                      <a:cxn ang="0">
                        <a:pos x="csX6" y="csY6"/>
                      </a:cxn>
                      <a:cxn ang="0">
                        <a:pos x="csX7" y="csY7"/>
                      </a:cxn>
                      <a:cxn ang="0">
                        <a:pos x="csX8" y="csY8"/>
                      </a:cxn>
                      <a:cxn ang="0">
                        <a:pos x="csX9" y="csY9"/>
                      </a:cxn>
                      <a:cxn ang="0">
                        <a:pos x="csX10" y="csY10"/>
                      </a:cxn>
                      <a:cxn ang="0">
                        <a:pos x="csX11" y="csY11"/>
                      </a:cxn>
                      <a:cxn ang="0">
                        <a:pos x="csX12" y="csY12"/>
                      </a:cxn>
                      <a:cxn ang="0">
                        <a:pos x="csX13" y="csY13"/>
                      </a:cxn>
                      <a:cxn ang="0">
                        <a:pos x="csX14" y="csY14"/>
                      </a:cxn>
                      <a:cxn ang="0">
                        <a:pos x="csX15" y="csY15"/>
                      </a:cxn>
                      <a:cxn ang="0">
                        <a:pos x="csX16" y="csY16"/>
                      </a:cxn>
                      <a:cxn ang="0">
                        <a:pos x="csX17" y="csY17"/>
                      </a:cxn>
                    </a:cxnLst>
                    <a:rect l="l" t="t" r="r" b="b"/>
                    <a:pathLst>
                      <a:path w="571158" h="721045">
                        <a:moveTo>
                          <a:pt x="285579" y="0"/>
                        </a:moveTo>
                        <a:cubicBezTo>
                          <a:pt x="423585" y="0"/>
                          <a:pt x="538727" y="97892"/>
                          <a:pt x="565356" y="228025"/>
                        </a:cubicBezTo>
                        <a:lnTo>
                          <a:pt x="569632" y="270442"/>
                        </a:lnTo>
                        <a:lnTo>
                          <a:pt x="570476" y="270442"/>
                        </a:lnTo>
                        <a:lnTo>
                          <a:pt x="570476" y="278814"/>
                        </a:lnTo>
                        <a:lnTo>
                          <a:pt x="571158" y="285579"/>
                        </a:lnTo>
                        <a:lnTo>
                          <a:pt x="570476" y="292344"/>
                        </a:lnTo>
                        <a:lnTo>
                          <a:pt x="570476" y="428701"/>
                        </a:lnTo>
                        <a:lnTo>
                          <a:pt x="571158" y="435466"/>
                        </a:lnTo>
                        <a:cubicBezTo>
                          <a:pt x="571158" y="593187"/>
                          <a:pt x="443300" y="721045"/>
                          <a:pt x="285579" y="721045"/>
                        </a:cubicBezTo>
                        <a:cubicBezTo>
                          <a:pt x="147573" y="721045"/>
                          <a:pt x="32431" y="623154"/>
                          <a:pt x="5802" y="493020"/>
                        </a:cubicBezTo>
                        <a:lnTo>
                          <a:pt x="0" y="435467"/>
                        </a:lnTo>
                        <a:lnTo>
                          <a:pt x="0" y="435466"/>
                        </a:lnTo>
                        <a:lnTo>
                          <a:pt x="0" y="285579"/>
                        </a:lnTo>
                        <a:lnTo>
                          <a:pt x="0" y="270442"/>
                        </a:lnTo>
                        <a:lnTo>
                          <a:pt x="1526" y="270442"/>
                        </a:lnTo>
                        <a:lnTo>
                          <a:pt x="5802" y="228025"/>
                        </a:lnTo>
                        <a:cubicBezTo>
                          <a:pt x="32431" y="97892"/>
                          <a:pt x="147573" y="0"/>
                          <a:pt x="285579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35" name="楕円 34">
                    <a:extLst>
                      <a:ext uri="{FF2B5EF4-FFF2-40B4-BE49-F238E27FC236}">
                        <a16:creationId xmlns:a16="http://schemas.microsoft.com/office/drawing/2014/main" id="{6C400FD5-DA15-08B9-920D-7DA2D691333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3"/>
                    <a:ext cx="571158" cy="462666"/>
                  </a:xfrm>
                  <a:prstGeom prst="ellipse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16" name="テキスト ボックス 15">
                <a:extLst>
                  <a:ext uri="{FF2B5EF4-FFF2-40B4-BE49-F238E27FC236}">
                    <a16:creationId xmlns:a16="http://schemas.microsoft.com/office/drawing/2014/main" id="{E939CF27-1F1E-13C8-2881-556AB6F1CCF1}"/>
                  </a:ext>
                </a:extLst>
              </p:cNvPr>
              <p:cNvSpPr txBox="1"/>
              <p:nvPr/>
            </p:nvSpPr>
            <p:spPr>
              <a:xfrm>
                <a:off x="2035907" y="1695449"/>
                <a:ext cx="554894" cy="191263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en-US" altLang="ja-JP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Battery</a:t>
                </a:r>
              </a:p>
            </p:txBody>
          </p:sp>
        </p:grp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79B7C7DD-B471-261F-6623-26882305406A}"/>
                </a:ext>
              </a:extLst>
            </p:cNvPr>
            <p:cNvSpPr/>
            <p:nvPr/>
          </p:nvSpPr>
          <p:spPr bwMode="auto">
            <a:xfrm>
              <a:off x="1051211" y="508646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6AA4A697-21F5-7080-5978-F607B623E91E}"/>
              </a:ext>
            </a:extLst>
          </p:cNvPr>
          <p:cNvSpPr txBox="1"/>
          <p:nvPr/>
        </p:nvSpPr>
        <p:spPr>
          <a:xfrm>
            <a:off x="277024" y="7834189"/>
            <a:ext cx="6482346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コイン型リチウム電池や</a:t>
            </a:r>
            <a:endParaRPr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ニッケル水素電池</a:t>
            </a:r>
            <a:br>
              <a:rPr lang="en-US" altLang="ja-JP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（充電池）は回収できません。</a:t>
            </a:r>
            <a:endParaRPr lang="ja-JP" altLang="en-US" sz="32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215CF963-6918-F163-AB2C-BB73E8B6115C}"/>
              </a:ext>
            </a:extLst>
          </p:cNvPr>
          <p:cNvSpPr txBox="1"/>
          <p:nvPr/>
        </p:nvSpPr>
        <p:spPr>
          <a:xfrm>
            <a:off x="342982" y="3877696"/>
            <a:ext cx="6236368" cy="91295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他の電池は入れないで！</a:t>
            </a:r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9E84A7D4-837C-12A2-4101-19EEAC25A4D5}"/>
              </a:ext>
            </a:extLst>
          </p:cNvPr>
          <p:cNvSpPr txBox="1"/>
          <p:nvPr/>
        </p:nvSpPr>
        <p:spPr>
          <a:xfrm>
            <a:off x="342982" y="385664"/>
            <a:ext cx="6236368" cy="3251063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乾電池専用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ごみ箱</a:t>
            </a:r>
          </a:p>
        </p:txBody>
      </p:sp>
    </p:spTree>
    <p:extLst>
      <p:ext uri="{BB962C8B-B14F-4D97-AF65-F5344CB8AC3E}">
        <p14:creationId xmlns:p14="http://schemas.microsoft.com/office/powerpoint/2010/main" val="35403568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角丸四角形 3">
            <a:extLst>
              <a:ext uri="{FF2B5EF4-FFF2-40B4-BE49-F238E27FC236}">
                <a16:creationId xmlns:a16="http://schemas.microsoft.com/office/drawing/2014/main" id="{2594D97A-3DD1-40CB-A04A-7098CF2D0386}"/>
              </a:ext>
            </a:extLst>
          </p:cNvPr>
          <p:cNvSpPr/>
          <p:nvPr/>
        </p:nvSpPr>
        <p:spPr>
          <a:xfrm>
            <a:off x="295275" y="249145"/>
            <a:ext cx="6284075" cy="9339370"/>
          </a:xfrm>
          <a:prstGeom prst="roundRect">
            <a:avLst>
              <a:gd name="adj" fmla="val 3725"/>
            </a:avLst>
          </a:prstGeom>
          <a:noFill/>
          <a:ln w="1905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四角形: 上の 2 つの角を丸める 6">
            <a:extLst>
              <a:ext uri="{FF2B5EF4-FFF2-40B4-BE49-F238E27FC236}">
                <a16:creationId xmlns:a16="http://schemas.microsoft.com/office/drawing/2014/main" id="{D58E7BAF-CBEE-4DF9-B5F1-6663A275D37F}"/>
              </a:ext>
            </a:extLst>
          </p:cNvPr>
          <p:cNvSpPr/>
          <p:nvPr/>
        </p:nvSpPr>
        <p:spPr>
          <a:xfrm rot="5400000">
            <a:off x="356425" y="3350515"/>
            <a:ext cx="9339370" cy="3136630"/>
          </a:xfrm>
          <a:prstGeom prst="round2SameRect">
            <a:avLst>
              <a:gd name="adj1" fmla="val 13031"/>
              <a:gd name="adj2" fmla="val 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5E243C74-DD35-699F-A5CD-C09B97AC6589}"/>
              </a:ext>
            </a:extLst>
          </p:cNvPr>
          <p:cNvSpPr txBox="1"/>
          <p:nvPr/>
        </p:nvSpPr>
        <p:spPr>
          <a:xfrm rot="5400000">
            <a:off x="2077995" y="5096732"/>
            <a:ext cx="6031052" cy="233625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乾電池専用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ごみ箱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7B09AF0E-744E-FF3C-B533-7D233C170718}"/>
              </a:ext>
            </a:extLst>
          </p:cNvPr>
          <p:cNvGrpSpPr/>
          <p:nvPr/>
        </p:nvGrpSpPr>
        <p:grpSpPr>
          <a:xfrm>
            <a:off x="3841296" y="528775"/>
            <a:ext cx="2417974" cy="2417974"/>
            <a:chOff x="3523244" y="369193"/>
            <a:chExt cx="2417974" cy="2417974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25603083-F3B1-F0DF-52A6-25169CDD0662}"/>
                </a:ext>
              </a:extLst>
            </p:cNvPr>
            <p:cNvGrpSpPr/>
            <p:nvPr/>
          </p:nvGrpSpPr>
          <p:grpSpPr>
            <a:xfrm>
              <a:off x="3523244" y="369193"/>
              <a:ext cx="2417974" cy="2417974"/>
              <a:chOff x="3800295" y="863715"/>
              <a:chExt cx="2735056" cy="2735056"/>
            </a:xfrm>
          </p:grpSpPr>
          <p:sp>
            <p:nvSpPr>
              <p:cNvPr id="48" name="四角形: 角を丸くする 47">
                <a:extLst>
                  <a:ext uri="{FF2B5EF4-FFF2-40B4-BE49-F238E27FC236}">
                    <a16:creationId xmlns:a16="http://schemas.microsoft.com/office/drawing/2014/main" id="{2FB2A89E-B4CF-CC9E-0EE3-E32E218E6E81}"/>
                  </a:ext>
                </a:extLst>
              </p:cNvPr>
              <p:cNvSpPr/>
              <p:nvPr/>
            </p:nvSpPr>
            <p:spPr bwMode="auto">
              <a:xfrm>
                <a:off x="3800295" y="863715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C68B2683-07F9-3AE9-7E70-B12DB0E3FD6D}"/>
                  </a:ext>
                </a:extLst>
              </p:cNvPr>
              <p:cNvSpPr/>
              <p:nvPr/>
            </p:nvSpPr>
            <p:spPr bwMode="auto">
              <a:xfrm>
                <a:off x="3987874" y="1051294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1F24DF07-50D4-F57D-DC45-7391C5481E71}"/>
                  </a:ext>
                </a:extLst>
              </p:cNvPr>
              <p:cNvSpPr/>
              <p:nvPr/>
            </p:nvSpPr>
            <p:spPr bwMode="auto">
              <a:xfrm>
                <a:off x="3879257" y="942677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02390668-A9C2-EF0E-0295-BE70459A8731}"/>
                </a:ext>
              </a:extLst>
            </p:cNvPr>
            <p:cNvGrpSpPr/>
            <p:nvPr/>
          </p:nvGrpSpPr>
          <p:grpSpPr>
            <a:xfrm rot="16200000">
              <a:off x="3558324" y="1186597"/>
              <a:ext cx="1461413" cy="724084"/>
              <a:chOff x="4748212" y="5091113"/>
              <a:chExt cx="1576387" cy="781050"/>
            </a:xfrm>
          </p:grpSpPr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DE2E23E4-9C80-7E31-2C08-A4DB81E1E4A0}"/>
                  </a:ext>
                </a:extLst>
              </p:cNvPr>
              <p:cNvSpPr/>
              <p:nvPr/>
            </p:nvSpPr>
            <p:spPr bwMode="auto">
              <a:xfrm>
                <a:off x="4748212" y="5091113"/>
                <a:ext cx="1404937" cy="781050"/>
              </a:xfrm>
              <a:custGeom>
                <a:avLst/>
                <a:gdLst>
                  <a:gd name="csX0" fmla="*/ 329144 w 1446979"/>
                  <a:gd name="csY0" fmla="*/ 0 h 772158"/>
                  <a:gd name="csX1" fmla="*/ 676808 w 1446979"/>
                  <a:gd name="csY1" fmla="*/ 0 h 772158"/>
                  <a:gd name="csX2" fmla="*/ 1013742 w 1446979"/>
                  <a:gd name="csY2" fmla="*/ 0 h 772158"/>
                  <a:gd name="csX3" fmla="*/ 1361405 w 1446979"/>
                  <a:gd name="csY3" fmla="*/ 0 h 772158"/>
                  <a:gd name="csX4" fmla="*/ 1361405 w 1446979"/>
                  <a:gd name="csY4" fmla="*/ 772158 h 772158"/>
                  <a:gd name="csX5" fmla="*/ 1013742 w 1446979"/>
                  <a:gd name="csY5" fmla="*/ 772158 h 772158"/>
                  <a:gd name="csX6" fmla="*/ 676808 w 1446979"/>
                  <a:gd name="csY6" fmla="*/ 772158 h 772158"/>
                  <a:gd name="csX7" fmla="*/ 329144 w 1446979"/>
                  <a:gd name="csY7" fmla="*/ 772158 h 772158"/>
                  <a:gd name="csX8" fmla="*/ 0 w 1446979"/>
                  <a:gd name="csY8" fmla="*/ 386079 h 772158"/>
                  <a:gd name="csX9" fmla="*/ 329144 w 1446979"/>
                  <a:gd name="csY9" fmla="*/ 0 h 772158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</a:cxnLst>
                <a:rect l="l" t="t" r="r" b="b"/>
                <a:pathLst>
                  <a:path w="1446979" h="772158">
                    <a:moveTo>
                      <a:pt x="329144" y="0"/>
                    </a:moveTo>
                    <a:lnTo>
                      <a:pt x="676808" y="0"/>
                    </a:lnTo>
                    <a:lnTo>
                      <a:pt x="1013742" y="0"/>
                    </a:lnTo>
                    <a:lnTo>
                      <a:pt x="1361405" y="0"/>
                    </a:lnTo>
                    <a:cubicBezTo>
                      <a:pt x="1475504" y="128693"/>
                      <a:pt x="1475504" y="643465"/>
                      <a:pt x="1361405" y="772158"/>
                    </a:cubicBezTo>
                    <a:lnTo>
                      <a:pt x="1013742" y="772158"/>
                    </a:lnTo>
                    <a:lnTo>
                      <a:pt x="676808" y="772158"/>
                    </a:lnTo>
                    <a:lnTo>
                      <a:pt x="329144" y="772158"/>
                    </a:lnTo>
                    <a:cubicBezTo>
                      <a:pt x="147362" y="772158"/>
                      <a:pt x="0" y="599305"/>
                      <a:pt x="0" y="386079"/>
                    </a:cubicBezTo>
                    <a:cubicBezTo>
                      <a:pt x="0" y="172853"/>
                      <a:pt x="147362" y="0"/>
                      <a:pt x="32914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42" name="グループ化 41">
                <a:extLst>
                  <a:ext uri="{FF2B5EF4-FFF2-40B4-BE49-F238E27FC236}">
                    <a16:creationId xmlns:a16="http://schemas.microsoft.com/office/drawing/2014/main" id="{1E2E1731-FBBA-FD48-C636-01A6C0798603}"/>
                  </a:ext>
                </a:extLst>
              </p:cNvPr>
              <p:cNvGrpSpPr/>
              <p:nvPr/>
            </p:nvGrpSpPr>
            <p:grpSpPr>
              <a:xfrm>
                <a:off x="5812562" y="5091113"/>
                <a:ext cx="512037" cy="781050"/>
                <a:chOff x="5880193" y="5234427"/>
                <a:chExt cx="386302" cy="489376"/>
              </a:xfrm>
            </p:grpSpPr>
            <p:sp>
              <p:nvSpPr>
                <p:cNvPr id="43" name="楕円 42">
                  <a:extLst>
                    <a:ext uri="{FF2B5EF4-FFF2-40B4-BE49-F238E27FC236}">
                      <a16:creationId xmlns:a16="http://schemas.microsoft.com/office/drawing/2014/main" id="{0F748CF4-BC7C-C512-DCAD-ACBEB697EBA2}"/>
                    </a:ext>
                  </a:extLst>
                </p:cNvPr>
                <p:cNvSpPr/>
                <p:nvPr/>
              </p:nvSpPr>
              <p:spPr bwMode="auto">
                <a:xfrm>
                  <a:off x="5880193" y="5234427"/>
                  <a:ext cx="386302" cy="489376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4" name="楕円 43">
                  <a:extLst>
                    <a:ext uri="{FF2B5EF4-FFF2-40B4-BE49-F238E27FC236}">
                      <a16:creationId xmlns:a16="http://schemas.microsoft.com/office/drawing/2014/main" id="{E31EE335-36B3-19E2-8EB1-9F42D7BBA488}"/>
                    </a:ext>
                  </a:extLst>
                </p:cNvPr>
                <p:cNvSpPr/>
                <p:nvPr/>
              </p:nvSpPr>
              <p:spPr bwMode="auto">
                <a:xfrm>
                  <a:off x="5960833" y="5285505"/>
                  <a:ext cx="305662" cy="38722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45" name="グループ化 44">
                  <a:extLst>
                    <a:ext uri="{FF2B5EF4-FFF2-40B4-BE49-F238E27FC236}">
                      <a16:creationId xmlns:a16="http://schemas.microsoft.com/office/drawing/2014/main" id="{27C1CCC9-5149-C4C3-E30E-68A3E14E1090}"/>
                    </a:ext>
                  </a:extLst>
                </p:cNvPr>
                <p:cNvGrpSpPr/>
                <p:nvPr/>
              </p:nvGrpSpPr>
              <p:grpSpPr>
                <a:xfrm rot="5400000">
                  <a:off x="6088400" y="5397966"/>
                  <a:ext cx="172187" cy="162297"/>
                  <a:chOff x="3354363" y="5273793"/>
                  <a:chExt cx="571158" cy="584083"/>
                </a:xfrm>
              </p:grpSpPr>
              <p:sp>
                <p:nvSpPr>
                  <p:cNvPr id="46" name="フリーフォーム: 図形 45">
                    <a:extLst>
                      <a:ext uri="{FF2B5EF4-FFF2-40B4-BE49-F238E27FC236}">
                        <a16:creationId xmlns:a16="http://schemas.microsoft.com/office/drawing/2014/main" id="{F7345C93-F9AA-45A7-637F-8B87805C3F5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4"/>
                    <a:ext cx="571158" cy="584082"/>
                  </a:xfrm>
                  <a:custGeom>
                    <a:avLst/>
                    <a:gdLst>
                      <a:gd name="csX0" fmla="*/ 285579 w 571158"/>
                      <a:gd name="csY0" fmla="*/ 0 h 721045"/>
                      <a:gd name="csX1" fmla="*/ 565356 w 571158"/>
                      <a:gd name="csY1" fmla="*/ 228025 h 721045"/>
                      <a:gd name="csX2" fmla="*/ 569632 w 571158"/>
                      <a:gd name="csY2" fmla="*/ 270442 h 721045"/>
                      <a:gd name="csX3" fmla="*/ 570476 w 571158"/>
                      <a:gd name="csY3" fmla="*/ 270442 h 721045"/>
                      <a:gd name="csX4" fmla="*/ 570476 w 571158"/>
                      <a:gd name="csY4" fmla="*/ 278814 h 721045"/>
                      <a:gd name="csX5" fmla="*/ 571158 w 571158"/>
                      <a:gd name="csY5" fmla="*/ 285579 h 721045"/>
                      <a:gd name="csX6" fmla="*/ 570476 w 571158"/>
                      <a:gd name="csY6" fmla="*/ 292344 h 721045"/>
                      <a:gd name="csX7" fmla="*/ 570476 w 571158"/>
                      <a:gd name="csY7" fmla="*/ 428701 h 721045"/>
                      <a:gd name="csX8" fmla="*/ 571158 w 571158"/>
                      <a:gd name="csY8" fmla="*/ 435466 h 721045"/>
                      <a:gd name="csX9" fmla="*/ 285579 w 571158"/>
                      <a:gd name="csY9" fmla="*/ 721045 h 721045"/>
                      <a:gd name="csX10" fmla="*/ 5802 w 571158"/>
                      <a:gd name="csY10" fmla="*/ 493020 h 721045"/>
                      <a:gd name="csX11" fmla="*/ 0 w 571158"/>
                      <a:gd name="csY11" fmla="*/ 435467 h 721045"/>
                      <a:gd name="csX12" fmla="*/ 0 w 571158"/>
                      <a:gd name="csY12" fmla="*/ 435466 h 721045"/>
                      <a:gd name="csX13" fmla="*/ 0 w 571158"/>
                      <a:gd name="csY13" fmla="*/ 285579 h 721045"/>
                      <a:gd name="csX14" fmla="*/ 0 w 571158"/>
                      <a:gd name="csY14" fmla="*/ 270442 h 721045"/>
                      <a:gd name="csX15" fmla="*/ 1526 w 571158"/>
                      <a:gd name="csY15" fmla="*/ 270442 h 721045"/>
                      <a:gd name="csX16" fmla="*/ 5802 w 571158"/>
                      <a:gd name="csY16" fmla="*/ 228025 h 721045"/>
                      <a:gd name="csX17" fmla="*/ 285579 w 571158"/>
                      <a:gd name="csY17" fmla="*/ 0 h 721045"/>
                    </a:gdLst>
                    <a:ahLst/>
                    <a:cxnLst>
                      <a:cxn ang="0">
                        <a:pos x="csX0" y="csY0"/>
                      </a:cxn>
                      <a:cxn ang="0">
                        <a:pos x="csX1" y="csY1"/>
                      </a:cxn>
                      <a:cxn ang="0">
                        <a:pos x="csX2" y="csY2"/>
                      </a:cxn>
                      <a:cxn ang="0">
                        <a:pos x="csX3" y="csY3"/>
                      </a:cxn>
                      <a:cxn ang="0">
                        <a:pos x="csX4" y="csY4"/>
                      </a:cxn>
                      <a:cxn ang="0">
                        <a:pos x="csX5" y="csY5"/>
                      </a:cxn>
                      <a:cxn ang="0">
                        <a:pos x="csX6" y="csY6"/>
                      </a:cxn>
                      <a:cxn ang="0">
                        <a:pos x="csX7" y="csY7"/>
                      </a:cxn>
                      <a:cxn ang="0">
                        <a:pos x="csX8" y="csY8"/>
                      </a:cxn>
                      <a:cxn ang="0">
                        <a:pos x="csX9" y="csY9"/>
                      </a:cxn>
                      <a:cxn ang="0">
                        <a:pos x="csX10" y="csY10"/>
                      </a:cxn>
                      <a:cxn ang="0">
                        <a:pos x="csX11" y="csY11"/>
                      </a:cxn>
                      <a:cxn ang="0">
                        <a:pos x="csX12" y="csY12"/>
                      </a:cxn>
                      <a:cxn ang="0">
                        <a:pos x="csX13" y="csY13"/>
                      </a:cxn>
                      <a:cxn ang="0">
                        <a:pos x="csX14" y="csY14"/>
                      </a:cxn>
                      <a:cxn ang="0">
                        <a:pos x="csX15" y="csY15"/>
                      </a:cxn>
                      <a:cxn ang="0">
                        <a:pos x="csX16" y="csY16"/>
                      </a:cxn>
                      <a:cxn ang="0">
                        <a:pos x="csX17" y="csY17"/>
                      </a:cxn>
                    </a:cxnLst>
                    <a:rect l="l" t="t" r="r" b="b"/>
                    <a:pathLst>
                      <a:path w="571158" h="721045">
                        <a:moveTo>
                          <a:pt x="285579" y="0"/>
                        </a:moveTo>
                        <a:cubicBezTo>
                          <a:pt x="423585" y="0"/>
                          <a:pt x="538727" y="97892"/>
                          <a:pt x="565356" y="228025"/>
                        </a:cubicBezTo>
                        <a:lnTo>
                          <a:pt x="569632" y="270442"/>
                        </a:lnTo>
                        <a:lnTo>
                          <a:pt x="570476" y="270442"/>
                        </a:lnTo>
                        <a:lnTo>
                          <a:pt x="570476" y="278814"/>
                        </a:lnTo>
                        <a:lnTo>
                          <a:pt x="571158" y="285579"/>
                        </a:lnTo>
                        <a:lnTo>
                          <a:pt x="570476" y="292344"/>
                        </a:lnTo>
                        <a:lnTo>
                          <a:pt x="570476" y="428701"/>
                        </a:lnTo>
                        <a:lnTo>
                          <a:pt x="571158" y="435466"/>
                        </a:lnTo>
                        <a:cubicBezTo>
                          <a:pt x="571158" y="593187"/>
                          <a:pt x="443300" y="721045"/>
                          <a:pt x="285579" y="721045"/>
                        </a:cubicBezTo>
                        <a:cubicBezTo>
                          <a:pt x="147573" y="721045"/>
                          <a:pt x="32431" y="623154"/>
                          <a:pt x="5802" y="493020"/>
                        </a:cubicBezTo>
                        <a:lnTo>
                          <a:pt x="0" y="435467"/>
                        </a:lnTo>
                        <a:lnTo>
                          <a:pt x="0" y="435466"/>
                        </a:lnTo>
                        <a:lnTo>
                          <a:pt x="0" y="285579"/>
                        </a:lnTo>
                        <a:lnTo>
                          <a:pt x="0" y="270442"/>
                        </a:lnTo>
                        <a:lnTo>
                          <a:pt x="1526" y="270442"/>
                        </a:lnTo>
                        <a:lnTo>
                          <a:pt x="5802" y="228025"/>
                        </a:lnTo>
                        <a:cubicBezTo>
                          <a:pt x="32431" y="97892"/>
                          <a:pt x="147573" y="0"/>
                          <a:pt x="285579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47" name="楕円 46">
                    <a:extLst>
                      <a:ext uri="{FF2B5EF4-FFF2-40B4-BE49-F238E27FC236}">
                        <a16:creationId xmlns:a16="http://schemas.microsoft.com/office/drawing/2014/main" id="{E68F831E-00C7-0414-5066-9E1829918CD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3"/>
                    <a:ext cx="571158" cy="462666"/>
                  </a:xfrm>
                  <a:prstGeom prst="ellipse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</p:grpSp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57D77618-6A67-F6C8-43C5-FC0EA83E2BAD}"/>
                </a:ext>
              </a:extLst>
            </p:cNvPr>
            <p:cNvGrpSpPr/>
            <p:nvPr/>
          </p:nvGrpSpPr>
          <p:grpSpPr>
            <a:xfrm rot="16200000">
              <a:off x="4559812" y="1315941"/>
              <a:ext cx="1137324" cy="592909"/>
              <a:chOff x="4748212" y="5091113"/>
              <a:chExt cx="1576387" cy="781050"/>
            </a:xfrm>
          </p:grpSpPr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0624FA96-87A7-9D2C-B921-BFB580CAA7E2}"/>
                  </a:ext>
                </a:extLst>
              </p:cNvPr>
              <p:cNvSpPr/>
              <p:nvPr/>
            </p:nvSpPr>
            <p:spPr bwMode="auto">
              <a:xfrm>
                <a:off x="4748212" y="5091113"/>
                <a:ext cx="1404937" cy="781050"/>
              </a:xfrm>
              <a:custGeom>
                <a:avLst/>
                <a:gdLst>
                  <a:gd name="csX0" fmla="*/ 329144 w 1446979"/>
                  <a:gd name="csY0" fmla="*/ 0 h 772158"/>
                  <a:gd name="csX1" fmla="*/ 676808 w 1446979"/>
                  <a:gd name="csY1" fmla="*/ 0 h 772158"/>
                  <a:gd name="csX2" fmla="*/ 1013742 w 1446979"/>
                  <a:gd name="csY2" fmla="*/ 0 h 772158"/>
                  <a:gd name="csX3" fmla="*/ 1361405 w 1446979"/>
                  <a:gd name="csY3" fmla="*/ 0 h 772158"/>
                  <a:gd name="csX4" fmla="*/ 1361405 w 1446979"/>
                  <a:gd name="csY4" fmla="*/ 772158 h 772158"/>
                  <a:gd name="csX5" fmla="*/ 1013742 w 1446979"/>
                  <a:gd name="csY5" fmla="*/ 772158 h 772158"/>
                  <a:gd name="csX6" fmla="*/ 676808 w 1446979"/>
                  <a:gd name="csY6" fmla="*/ 772158 h 772158"/>
                  <a:gd name="csX7" fmla="*/ 329144 w 1446979"/>
                  <a:gd name="csY7" fmla="*/ 772158 h 772158"/>
                  <a:gd name="csX8" fmla="*/ 0 w 1446979"/>
                  <a:gd name="csY8" fmla="*/ 386079 h 772158"/>
                  <a:gd name="csX9" fmla="*/ 329144 w 1446979"/>
                  <a:gd name="csY9" fmla="*/ 0 h 772158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</a:cxnLst>
                <a:rect l="l" t="t" r="r" b="b"/>
                <a:pathLst>
                  <a:path w="1446979" h="772158">
                    <a:moveTo>
                      <a:pt x="329144" y="0"/>
                    </a:moveTo>
                    <a:lnTo>
                      <a:pt x="676808" y="0"/>
                    </a:lnTo>
                    <a:lnTo>
                      <a:pt x="1013742" y="0"/>
                    </a:lnTo>
                    <a:lnTo>
                      <a:pt x="1361405" y="0"/>
                    </a:lnTo>
                    <a:cubicBezTo>
                      <a:pt x="1475504" y="128693"/>
                      <a:pt x="1475504" y="643465"/>
                      <a:pt x="1361405" y="772158"/>
                    </a:cubicBezTo>
                    <a:lnTo>
                      <a:pt x="1013742" y="772158"/>
                    </a:lnTo>
                    <a:lnTo>
                      <a:pt x="676808" y="772158"/>
                    </a:lnTo>
                    <a:lnTo>
                      <a:pt x="329144" y="772158"/>
                    </a:lnTo>
                    <a:cubicBezTo>
                      <a:pt x="147362" y="772158"/>
                      <a:pt x="0" y="599305"/>
                      <a:pt x="0" y="386079"/>
                    </a:cubicBezTo>
                    <a:cubicBezTo>
                      <a:pt x="0" y="172853"/>
                      <a:pt x="147362" y="0"/>
                      <a:pt x="32914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35" name="グループ化 34">
                <a:extLst>
                  <a:ext uri="{FF2B5EF4-FFF2-40B4-BE49-F238E27FC236}">
                    <a16:creationId xmlns:a16="http://schemas.microsoft.com/office/drawing/2014/main" id="{575CCA75-6D3A-EA38-27EB-50EA9F28DD84}"/>
                  </a:ext>
                </a:extLst>
              </p:cNvPr>
              <p:cNvGrpSpPr/>
              <p:nvPr/>
            </p:nvGrpSpPr>
            <p:grpSpPr>
              <a:xfrm>
                <a:off x="5812562" y="5091113"/>
                <a:ext cx="512037" cy="781050"/>
                <a:chOff x="5880193" y="5234427"/>
                <a:chExt cx="386302" cy="489376"/>
              </a:xfrm>
            </p:grpSpPr>
            <p:sp>
              <p:nvSpPr>
                <p:cNvPr id="36" name="楕円 35">
                  <a:extLst>
                    <a:ext uri="{FF2B5EF4-FFF2-40B4-BE49-F238E27FC236}">
                      <a16:creationId xmlns:a16="http://schemas.microsoft.com/office/drawing/2014/main" id="{DD6194AD-CB41-520B-4820-F48A2379BFDC}"/>
                    </a:ext>
                  </a:extLst>
                </p:cNvPr>
                <p:cNvSpPr/>
                <p:nvPr/>
              </p:nvSpPr>
              <p:spPr bwMode="auto">
                <a:xfrm>
                  <a:off x="5880193" y="5234427"/>
                  <a:ext cx="386302" cy="489376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7" name="楕円 36">
                  <a:extLst>
                    <a:ext uri="{FF2B5EF4-FFF2-40B4-BE49-F238E27FC236}">
                      <a16:creationId xmlns:a16="http://schemas.microsoft.com/office/drawing/2014/main" id="{10649BDF-5C5B-5758-A535-764C68B4B571}"/>
                    </a:ext>
                  </a:extLst>
                </p:cNvPr>
                <p:cNvSpPr/>
                <p:nvPr/>
              </p:nvSpPr>
              <p:spPr bwMode="auto">
                <a:xfrm>
                  <a:off x="5960833" y="5285505"/>
                  <a:ext cx="305662" cy="38722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38" name="グループ化 37">
                  <a:extLst>
                    <a:ext uri="{FF2B5EF4-FFF2-40B4-BE49-F238E27FC236}">
                      <a16:creationId xmlns:a16="http://schemas.microsoft.com/office/drawing/2014/main" id="{35697B23-BCAF-84B9-CE91-84CAF6432A42}"/>
                    </a:ext>
                  </a:extLst>
                </p:cNvPr>
                <p:cNvGrpSpPr/>
                <p:nvPr/>
              </p:nvGrpSpPr>
              <p:grpSpPr>
                <a:xfrm rot="5400000">
                  <a:off x="6088400" y="5397966"/>
                  <a:ext cx="172187" cy="162297"/>
                  <a:chOff x="3354363" y="5273793"/>
                  <a:chExt cx="571158" cy="584083"/>
                </a:xfrm>
              </p:grpSpPr>
              <p:sp>
                <p:nvSpPr>
                  <p:cNvPr id="39" name="フリーフォーム: 図形 38">
                    <a:extLst>
                      <a:ext uri="{FF2B5EF4-FFF2-40B4-BE49-F238E27FC236}">
                        <a16:creationId xmlns:a16="http://schemas.microsoft.com/office/drawing/2014/main" id="{BF3A3CFE-4378-9E16-EF43-63AD7FC39A8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4"/>
                    <a:ext cx="571158" cy="584082"/>
                  </a:xfrm>
                  <a:custGeom>
                    <a:avLst/>
                    <a:gdLst>
                      <a:gd name="csX0" fmla="*/ 285579 w 571158"/>
                      <a:gd name="csY0" fmla="*/ 0 h 721045"/>
                      <a:gd name="csX1" fmla="*/ 565356 w 571158"/>
                      <a:gd name="csY1" fmla="*/ 228025 h 721045"/>
                      <a:gd name="csX2" fmla="*/ 569632 w 571158"/>
                      <a:gd name="csY2" fmla="*/ 270442 h 721045"/>
                      <a:gd name="csX3" fmla="*/ 570476 w 571158"/>
                      <a:gd name="csY3" fmla="*/ 270442 h 721045"/>
                      <a:gd name="csX4" fmla="*/ 570476 w 571158"/>
                      <a:gd name="csY4" fmla="*/ 278814 h 721045"/>
                      <a:gd name="csX5" fmla="*/ 571158 w 571158"/>
                      <a:gd name="csY5" fmla="*/ 285579 h 721045"/>
                      <a:gd name="csX6" fmla="*/ 570476 w 571158"/>
                      <a:gd name="csY6" fmla="*/ 292344 h 721045"/>
                      <a:gd name="csX7" fmla="*/ 570476 w 571158"/>
                      <a:gd name="csY7" fmla="*/ 428701 h 721045"/>
                      <a:gd name="csX8" fmla="*/ 571158 w 571158"/>
                      <a:gd name="csY8" fmla="*/ 435466 h 721045"/>
                      <a:gd name="csX9" fmla="*/ 285579 w 571158"/>
                      <a:gd name="csY9" fmla="*/ 721045 h 721045"/>
                      <a:gd name="csX10" fmla="*/ 5802 w 571158"/>
                      <a:gd name="csY10" fmla="*/ 493020 h 721045"/>
                      <a:gd name="csX11" fmla="*/ 0 w 571158"/>
                      <a:gd name="csY11" fmla="*/ 435467 h 721045"/>
                      <a:gd name="csX12" fmla="*/ 0 w 571158"/>
                      <a:gd name="csY12" fmla="*/ 435466 h 721045"/>
                      <a:gd name="csX13" fmla="*/ 0 w 571158"/>
                      <a:gd name="csY13" fmla="*/ 285579 h 721045"/>
                      <a:gd name="csX14" fmla="*/ 0 w 571158"/>
                      <a:gd name="csY14" fmla="*/ 270442 h 721045"/>
                      <a:gd name="csX15" fmla="*/ 1526 w 571158"/>
                      <a:gd name="csY15" fmla="*/ 270442 h 721045"/>
                      <a:gd name="csX16" fmla="*/ 5802 w 571158"/>
                      <a:gd name="csY16" fmla="*/ 228025 h 721045"/>
                      <a:gd name="csX17" fmla="*/ 285579 w 571158"/>
                      <a:gd name="csY17" fmla="*/ 0 h 721045"/>
                    </a:gdLst>
                    <a:ahLst/>
                    <a:cxnLst>
                      <a:cxn ang="0">
                        <a:pos x="csX0" y="csY0"/>
                      </a:cxn>
                      <a:cxn ang="0">
                        <a:pos x="csX1" y="csY1"/>
                      </a:cxn>
                      <a:cxn ang="0">
                        <a:pos x="csX2" y="csY2"/>
                      </a:cxn>
                      <a:cxn ang="0">
                        <a:pos x="csX3" y="csY3"/>
                      </a:cxn>
                      <a:cxn ang="0">
                        <a:pos x="csX4" y="csY4"/>
                      </a:cxn>
                      <a:cxn ang="0">
                        <a:pos x="csX5" y="csY5"/>
                      </a:cxn>
                      <a:cxn ang="0">
                        <a:pos x="csX6" y="csY6"/>
                      </a:cxn>
                      <a:cxn ang="0">
                        <a:pos x="csX7" y="csY7"/>
                      </a:cxn>
                      <a:cxn ang="0">
                        <a:pos x="csX8" y="csY8"/>
                      </a:cxn>
                      <a:cxn ang="0">
                        <a:pos x="csX9" y="csY9"/>
                      </a:cxn>
                      <a:cxn ang="0">
                        <a:pos x="csX10" y="csY10"/>
                      </a:cxn>
                      <a:cxn ang="0">
                        <a:pos x="csX11" y="csY11"/>
                      </a:cxn>
                      <a:cxn ang="0">
                        <a:pos x="csX12" y="csY12"/>
                      </a:cxn>
                      <a:cxn ang="0">
                        <a:pos x="csX13" y="csY13"/>
                      </a:cxn>
                      <a:cxn ang="0">
                        <a:pos x="csX14" y="csY14"/>
                      </a:cxn>
                      <a:cxn ang="0">
                        <a:pos x="csX15" y="csY15"/>
                      </a:cxn>
                      <a:cxn ang="0">
                        <a:pos x="csX16" y="csY16"/>
                      </a:cxn>
                      <a:cxn ang="0">
                        <a:pos x="csX17" y="csY17"/>
                      </a:cxn>
                    </a:cxnLst>
                    <a:rect l="l" t="t" r="r" b="b"/>
                    <a:pathLst>
                      <a:path w="571158" h="721045">
                        <a:moveTo>
                          <a:pt x="285579" y="0"/>
                        </a:moveTo>
                        <a:cubicBezTo>
                          <a:pt x="423585" y="0"/>
                          <a:pt x="538727" y="97892"/>
                          <a:pt x="565356" y="228025"/>
                        </a:cubicBezTo>
                        <a:lnTo>
                          <a:pt x="569632" y="270442"/>
                        </a:lnTo>
                        <a:lnTo>
                          <a:pt x="570476" y="270442"/>
                        </a:lnTo>
                        <a:lnTo>
                          <a:pt x="570476" y="278814"/>
                        </a:lnTo>
                        <a:lnTo>
                          <a:pt x="571158" y="285579"/>
                        </a:lnTo>
                        <a:lnTo>
                          <a:pt x="570476" y="292344"/>
                        </a:lnTo>
                        <a:lnTo>
                          <a:pt x="570476" y="428701"/>
                        </a:lnTo>
                        <a:lnTo>
                          <a:pt x="571158" y="435466"/>
                        </a:lnTo>
                        <a:cubicBezTo>
                          <a:pt x="571158" y="593187"/>
                          <a:pt x="443300" y="721045"/>
                          <a:pt x="285579" y="721045"/>
                        </a:cubicBezTo>
                        <a:cubicBezTo>
                          <a:pt x="147573" y="721045"/>
                          <a:pt x="32431" y="623154"/>
                          <a:pt x="5802" y="493020"/>
                        </a:cubicBezTo>
                        <a:lnTo>
                          <a:pt x="0" y="435467"/>
                        </a:lnTo>
                        <a:lnTo>
                          <a:pt x="0" y="435466"/>
                        </a:lnTo>
                        <a:lnTo>
                          <a:pt x="0" y="285579"/>
                        </a:lnTo>
                        <a:lnTo>
                          <a:pt x="0" y="270442"/>
                        </a:lnTo>
                        <a:lnTo>
                          <a:pt x="1526" y="270442"/>
                        </a:lnTo>
                        <a:lnTo>
                          <a:pt x="5802" y="228025"/>
                        </a:lnTo>
                        <a:cubicBezTo>
                          <a:pt x="32431" y="97892"/>
                          <a:pt x="147573" y="0"/>
                          <a:pt x="285579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40" name="楕円 39">
                    <a:extLst>
                      <a:ext uri="{FF2B5EF4-FFF2-40B4-BE49-F238E27FC236}">
                        <a16:creationId xmlns:a16="http://schemas.microsoft.com/office/drawing/2014/main" id="{6E6C272B-656A-0E0A-ABEF-D7FD7D86306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3"/>
                    <a:ext cx="571158" cy="462666"/>
                  </a:xfrm>
                  <a:prstGeom prst="ellipse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</p:grp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3B5E56AD-855D-3090-22E8-DEF84AE9AA9E}"/>
                </a:ext>
              </a:extLst>
            </p:cNvPr>
            <p:cNvGrpSpPr/>
            <p:nvPr/>
          </p:nvGrpSpPr>
          <p:grpSpPr>
            <a:xfrm>
              <a:off x="4276181" y="2033008"/>
              <a:ext cx="1244590" cy="391157"/>
              <a:chOff x="6601360" y="4953934"/>
              <a:chExt cx="1575175" cy="495055"/>
            </a:xfrm>
          </p:grpSpPr>
          <p:sp>
            <p:nvSpPr>
              <p:cNvPr id="28" name="四角形: 角を丸くする 27">
                <a:extLst>
                  <a:ext uri="{FF2B5EF4-FFF2-40B4-BE49-F238E27FC236}">
                    <a16:creationId xmlns:a16="http://schemas.microsoft.com/office/drawing/2014/main" id="{A5C0D50B-E4DB-612B-E673-97D18FC34954}"/>
                  </a:ext>
                </a:extLst>
              </p:cNvPr>
              <p:cNvSpPr/>
              <p:nvPr/>
            </p:nvSpPr>
            <p:spPr bwMode="auto">
              <a:xfrm>
                <a:off x="6601360" y="4953934"/>
                <a:ext cx="1575175" cy="49505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9" name="楕円 28">
                <a:extLst>
                  <a:ext uri="{FF2B5EF4-FFF2-40B4-BE49-F238E27FC236}">
                    <a16:creationId xmlns:a16="http://schemas.microsoft.com/office/drawing/2014/main" id="{D1174B98-AC83-1A6E-AB3C-5F01909E6E7E}"/>
                  </a:ext>
                </a:extLst>
              </p:cNvPr>
              <p:cNvSpPr/>
              <p:nvPr/>
            </p:nvSpPr>
            <p:spPr bwMode="auto">
              <a:xfrm>
                <a:off x="7790233" y="4953934"/>
                <a:ext cx="386302" cy="48937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楕円 29">
                <a:extLst>
                  <a:ext uri="{FF2B5EF4-FFF2-40B4-BE49-F238E27FC236}">
                    <a16:creationId xmlns:a16="http://schemas.microsoft.com/office/drawing/2014/main" id="{0E253D96-77B2-CAE2-7536-3987133B9817}"/>
                  </a:ext>
                </a:extLst>
              </p:cNvPr>
              <p:cNvSpPr/>
              <p:nvPr/>
            </p:nvSpPr>
            <p:spPr bwMode="auto">
              <a:xfrm>
                <a:off x="7870873" y="5005012"/>
                <a:ext cx="305662" cy="387220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31" name="グループ化 30">
                <a:extLst>
                  <a:ext uri="{FF2B5EF4-FFF2-40B4-BE49-F238E27FC236}">
                    <a16:creationId xmlns:a16="http://schemas.microsoft.com/office/drawing/2014/main" id="{44152011-D36A-6687-3BEA-11C5AE1BC45F}"/>
                  </a:ext>
                </a:extLst>
              </p:cNvPr>
              <p:cNvGrpSpPr/>
              <p:nvPr/>
            </p:nvGrpSpPr>
            <p:grpSpPr>
              <a:xfrm rot="5400000">
                <a:off x="7998440" y="5117473"/>
                <a:ext cx="172187" cy="162297"/>
                <a:chOff x="3354363" y="5273793"/>
                <a:chExt cx="571158" cy="584083"/>
              </a:xfrm>
            </p:grpSpPr>
            <p:sp>
              <p:nvSpPr>
                <p:cNvPr id="32" name="フリーフォーム: 図形 31">
                  <a:extLst>
                    <a:ext uri="{FF2B5EF4-FFF2-40B4-BE49-F238E27FC236}">
                      <a16:creationId xmlns:a16="http://schemas.microsoft.com/office/drawing/2014/main" id="{EA228B8B-3E3C-73EB-6A91-1CCE32668B51}"/>
                    </a:ext>
                  </a:extLst>
                </p:cNvPr>
                <p:cNvSpPr/>
                <p:nvPr/>
              </p:nvSpPr>
              <p:spPr bwMode="auto">
                <a:xfrm>
                  <a:off x="3354363" y="5273794"/>
                  <a:ext cx="571158" cy="584082"/>
                </a:xfrm>
                <a:custGeom>
                  <a:avLst/>
                  <a:gdLst>
                    <a:gd name="csX0" fmla="*/ 285579 w 571158"/>
                    <a:gd name="csY0" fmla="*/ 0 h 721045"/>
                    <a:gd name="csX1" fmla="*/ 565356 w 571158"/>
                    <a:gd name="csY1" fmla="*/ 228025 h 721045"/>
                    <a:gd name="csX2" fmla="*/ 569632 w 571158"/>
                    <a:gd name="csY2" fmla="*/ 270442 h 721045"/>
                    <a:gd name="csX3" fmla="*/ 570476 w 571158"/>
                    <a:gd name="csY3" fmla="*/ 270442 h 721045"/>
                    <a:gd name="csX4" fmla="*/ 570476 w 571158"/>
                    <a:gd name="csY4" fmla="*/ 278814 h 721045"/>
                    <a:gd name="csX5" fmla="*/ 571158 w 571158"/>
                    <a:gd name="csY5" fmla="*/ 285579 h 721045"/>
                    <a:gd name="csX6" fmla="*/ 570476 w 571158"/>
                    <a:gd name="csY6" fmla="*/ 292344 h 721045"/>
                    <a:gd name="csX7" fmla="*/ 570476 w 571158"/>
                    <a:gd name="csY7" fmla="*/ 428701 h 721045"/>
                    <a:gd name="csX8" fmla="*/ 571158 w 571158"/>
                    <a:gd name="csY8" fmla="*/ 435466 h 721045"/>
                    <a:gd name="csX9" fmla="*/ 285579 w 571158"/>
                    <a:gd name="csY9" fmla="*/ 721045 h 721045"/>
                    <a:gd name="csX10" fmla="*/ 5802 w 571158"/>
                    <a:gd name="csY10" fmla="*/ 493020 h 721045"/>
                    <a:gd name="csX11" fmla="*/ 0 w 571158"/>
                    <a:gd name="csY11" fmla="*/ 435467 h 721045"/>
                    <a:gd name="csX12" fmla="*/ 0 w 571158"/>
                    <a:gd name="csY12" fmla="*/ 435466 h 721045"/>
                    <a:gd name="csX13" fmla="*/ 0 w 571158"/>
                    <a:gd name="csY13" fmla="*/ 285579 h 721045"/>
                    <a:gd name="csX14" fmla="*/ 0 w 571158"/>
                    <a:gd name="csY14" fmla="*/ 270442 h 721045"/>
                    <a:gd name="csX15" fmla="*/ 1526 w 571158"/>
                    <a:gd name="csY15" fmla="*/ 270442 h 721045"/>
                    <a:gd name="csX16" fmla="*/ 5802 w 571158"/>
                    <a:gd name="csY16" fmla="*/ 228025 h 721045"/>
                    <a:gd name="csX17" fmla="*/ 285579 w 571158"/>
                    <a:gd name="csY17" fmla="*/ 0 h 721045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  <a:cxn ang="0">
                      <a:pos x="csX9" y="csY9"/>
                    </a:cxn>
                    <a:cxn ang="0">
                      <a:pos x="csX10" y="csY10"/>
                    </a:cxn>
                    <a:cxn ang="0">
                      <a:pos x="csX11" y="csY11"/>
                    </a:cxn>
                    <a:cxn ang="0">
                      <a:pos x="csX12" y="csY12"/>
                    </a:cxn>
                    <a:cxn ang="0">
                      <a:pos x="csX13" y="csY13"/>
                    </a:cxn>
                    <a:cxn ang="0">
                      <a:pos x="csX14" y="csY14"/>
                    </a:cxn>
                    <a:cxn ang="0">
                      <a:pos x="csX15" y="csY15"/>
                    </a:cxn>
                    <a:cxn ang="0">
                      <a:pos x="csX16" y="csY16"/>
                    </a:cxn>
                    <a:cxn ang="0">
                      <a:pos x="csX17" y="csY17"/>
                    </a:cxn>
                  </a:cxnLst>
                  <a:rect l="l" t="t" r="r" b="b"/>
                  <a:pathLst>
                    <a:path w="571158" h="721045">
                      <a:moveTo>
                        <a:pt x="285579" y="0"/>
                      </a:moveTo>
                      <a:cubicBezTo>
                        <a:pt x="423585" y="0"/>
                        <a:pt x="538727" y="97892"/>
                        <a:pt x="565356" y="228025"/>
                      </a:cubicBezTo>
                      <a:lnTo>
                        <a:pt x="569632" y="270442"/>
                      </a:lnTo>
                      <a:lnTo>
                        <a:pt x="570476" y="270442"/>
                      </a:lnTo>
                      <a:lnTo>
                        <a:pt x="570476" y="278814"/>
                      </a:lnTo>
                      <a:lnTo>
                        <a:pt x="571158" y="285579"/>
                      </a:lnTo>
                      <a:lnTo>
                        <a:pt x="570476" y="292344"/>
                      </a:lnTo>
                      <a:lnTo>
                        <a:pt x="570476" y="428701"/>
                      </a:lnTo>
                      <a:lnTo>
                        <a:pt x="571158" y="435466"/>
                      </a:lnTo>
                      <a:cubicBezTo>
                        <a:pt x="571158" y="593187"/>
                        <a:pt x="443300" y="721045"/>
                        <a:pt x="285579" y="721045"/>
                      </a:cubicBezTo>
                      <a:cubicBezTo>
                        <a:pt x="147573" y="721045"/>
                        <a:pt x="32431" y="623154"/>
                        <a:pt x="5802" y="493020"/>
                      </a:cubicBezTo>
                      <a:lnTo>
                        <a:pt x="0" y="435467"/>
                      </a:lnTo>
                      <a:lnTo>
                        <a:pt x="0" y="435466"/>
                      </a:lnTo>
                      <a:lnTo>
                        <a:pt x="0" y="285579"/>
                      </a:lnTo>
                      <a:lnTo>
                        <a:pt x="0" y="270442"/>
                      </a:lnTo>
                      <a:lnTo>
                        <a:pt x="1526" y="270442"/>
                      </a:lnTo>
                      <a:lnTo>
                        <a:pt x="5802" y="228025"/>
                      </a:lnTo>
                      <a:cubicBezTo>
                        <a:pt x="32431" y="97892"/>
                        <a:pt x="147573" y="0"/>
                        <a:pt x="285579" y="0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33" name="楕円 32">
                  <a:extLst>
                    <a:ext uri="{FF2B5EF4-FFF2-40B4-BE49-F238E27FC236}">
                      <a16:creationId xmlns:a16="http://schemas.microsoft.com/office/drawing/2014/main" id="{7AA1F267-9AE0-332F-E338-D7874DDC57DF}"/>
                    </a:ext>
                  </a:extLst>
                </p:cNvPr>
                <p:cNvSpPr/>
                <p:nvPr/>
              </p:nvSpPr>
              <p:spPr bwMode="auto">
                <a:xfrm>
                  <a:off x="3354363" y="5273793"/>
                  <a:ext cx="571158" cy="462666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1B6607B4-DB2F-FCC9-2684-E18FBD89EACA}"/>
                </a:ext>
              </a:extLst>
            </p:cNvPr>
            <p:cNvSpPr/>
            <p:nvPr/>
          </p:nvSpPr>
          <p:spPr bwMode="auto">
            <a:xfrm>
              <a:off x="5073347" y="489782"/>
              <a:ext cx="702038" cy="702038"/>
            </a:xfrm>
            <a:custGeom>
              <a:avLst/>
              <a:gdLst>
                <a:gd name="csX0" fmla="*/ 351019 w 702038"/>
                <a:gd name="csY0" fmla="*/ 0 h 702038"/>
                <a:gd name="csX1" fmla="*/ 702038 w 702038"/>
                <a:gd name="csY1" fmla="*/ 351019 h 702038"/>
                <a:gd name="csX2" fmla="*/ 351019 w 702038"/>
                <a:gd name="csY2" fmla="*/ 702038 h 702038"/>
                <a:gd name="csX3" fmla="*/ 0 w 702038"/>
                <a:gd name="csY3" fmla="*/ 351019 h 702038"/>
                <a:gd name="csX4" fmla="*/ 351019 w 702038"/>
                <a:gd name="csY4" fmla="*/ 0 h 702038"/>
                <a:gd name="csX5" fmla="*/ 351020 w 702038"/>
                <a:gd name="csY5" fmla="*/ 175509 h 702038"/>
                <a:gd name="csX6" fmla="*/ 175510 w 702038"/>
                <a:gd name="csY6" fmla="*/ 351019 h 702038"/>
                <a:gd name="csX7" fmla="*/ 351020 w 702038"/>
                <a:gd name="csY7" fmla="*/ 526529 h 702038"/>
                <a:gd name="csX8" fmla="*/ 526530 w 702038"/>
                <a:gd name="csY8" fmla="*/ 351019 h 702038"/>
                <a:gd name="csX9" fmla="*/ 351020 w 702038"/>
                <a:gd name="csY9" fmla="*/ 175509 h 7020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702038" h="702038">
                  <a:moveTo>
                    <a:pt x="351019" y="0"/>
                  </a:moveTo>
                  <a:cubicBezTo>
                    <a:pt x="544881" y="0"/>
                    <a:pt x="702038" y="157157"/>
                    <a:pt x="702038" y="351019"/>
                  </a:cubicBezTo>
                  <a:cubicBezTo>
                    <a:pt x="702038" y="544881"/>
                    <a:pt x="544881" y="702038"/>
                    <a:pt x="351019" y="702038"/>
                  </a:cubicBezTo>
                  <a:cubicBezTo>
                    <a:pt x="157157" y="702038"/>
                    <a:pt x="0" y="544881"/>
                    <a:pt x="0" y="351019"/>
                  </a:cubicBezTo>
                  <a:cubicBezTo>
                    <a:pt x="0" y="157157"/>
                    <a:pt x="157157" y="0"/>
                    <a:pt x="351019" y="0"/>
                  </a:cubicBezTo>
                  <a:close/>
                  <a:moveTo>
                    <a:pt x="351020" y="175509"/>
                  </a:moveTo>
                  <a:cubicBezTo>
                    <a:pt x="254089" y="175509"/>
                    <a:pt x="175510" y="254088"/>
                    <a:pt x="175510" y="351019"/>
                  </a:cubicBezTo>
                  <a:cubicBezTo>
                    <a:pt x="175510" y="447950"/>
                    <a:pt x="254089" y="526529"/>
                    <a:pt x="351020" y="526529"/>
                  </a:cubicBezTo>
                  <a:cubicBezTo>
                    <a:pt x="447951" y="526529"/>
                    <a:pt x="526530" y="447950"/>
                    <a:pt x="526530" y="351019"/>
                  </a:cubicBezTo>
                  <a:cubicBezTo>
                    <a:pt x="526530" y="254088"/>
                    <a:pt x="447951" y="175509"/>
                    <a:pt x="351020" y="175509"/>
                  </a:cubicBezTo>
                  <a:close/>
                </a:path>
              </a:pathLst>
            </a:custGeom>
            <a:solidFill>
              <a:srgbClr val="FF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558DE304-DDAF-DC96-5562-00FC8FE00247}"/>
              </a:ext>
            </a:extLst>
          </p:cNvPr>
          <p:cNvSpPr txBox="1"/>
          <p:nvPr/>
        </p:nvSpPr>
        <p:spPr>
          <a:xfrm>
            <a:off x="570585" y="637313"/>
            <a:ext cx="1846659" cy="6038657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コイン型リチウム電池や</a:t>
            </a:r>
            <a:endParaRPr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ニッケル水素電池（充電池）は回収できません。</a:t>
            </a:r>
            <a:endParaRPr lang="ja-JP" altLang="en-US" sz="3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0F4A9E3D-6CD7-489D-19CA-147348E3ABBE}"/>
              </a:ext>
            </a:extLst>
          </p:cNvPr>
          <p:cNvSpPr txBox="1"/>
          <p:nvPr/>
        </p:nvSpPr>
        <p:spPr>
          <a:xfrm rot="5400000">
            <a:off x="-98572" y="3339093"/>
            <a:ext cx="5917114" cy="64107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他の電池は入れないで！</a:t>
            </a:r>
          </a:p>
        </p:txBody>
      </p: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35521B03-8AC7-A5F8-F401-F57C97889A54}"/>
              </a:ext>
            </a:extLst>
          </p:cNvPr>
          <p:cNvGrpSpPr/>
          <p:nvPr/>
        </p:nvGrpSpPr>
        <p:grpSpPr>
          <a:xfrm>
            <a:off x="732385" y="6926160"/>
            <a:ext cx="2412166" cy="2412166"/>
            <a:chOff x="924237" y="372954"/>
            <a:chExt cx="2412166" cy="2412166"/>
          </a:xfrm>
        </p:grpSpPr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6BBB4B4F-70CB-0466-5BAC-EB88CEE1B3A6}"/>
                </a:ext>
              </a:extLst>
            </p:cNvPr>
            <p:cNvGrpSpPr/>
            <p:nvPr/>
          </p:nvGrpSpPr>
          <p:grpSpPr>
            <a:xfrm>
              <a:off x="924237" y="372954"/>
              <a:ext cx="2412166" cy="2412166"/>
              <a:chOff x="1191807" y="3973274"/>
              <a:chExt cx="2412166" cy="2412166"/>
            </a:xfrm>
          </p:grpSpPr>
          <p:grpSp>
            <p:nvGrpSpPr>
              <p:cNvPr id="79" name="グループ化 78">
                <a:extLst>
                  <a:ext uri="{FF2B5EF4-FFF2-40B4-BE49-F238E27FC236}">
                    <a16:creationId xmlns:a16="http://schemas.microsoft.com/office/drawing/2014/main" id="{81D0E9ED-D86A-5A31-7BAD-ED1819B8C0E8}"/>
                  </a:ext>
                </a:extLst>
              </p:cNvPr>
              <p:cNvGrpSpPr/>
              <p:nvPr/>
            </p:nvGrpSpPr>
            <p:grpSpPr>
              <a:xfrm>
                <a:off x="1191807" y="3973274"/>
                <a:ext cx="2412166" cy="2412166"/>
                <a:chOff x="643930" y="806730"/>
                <a:chExt cx="2735056" cy="2735056"/>
              </a:xfrm>
            </p:grpSpPr>
            <p:sp>
              <p:nvSpPr>
                <p:cNvPr id="81" name="四角形: 角を丸くする 80">
                  <a:extLst>
                    <a:ext uri="{FF2B5EF4-FFF2-40B4-BE49-F238E27FC236}">
                      <a16:creationId xmlns:a16="http://schemas.microsoft.com/office/drawing/2014/main" id="{04E739FB-9B58-1242-6A20-A894317A09F0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2" name="四角形: 角を丸くする 81">
                  <a:extLst>
                    <a:ext uri="{FF2B5EF4-FFF2-40B4-BE49-F238E27FC236}">
                      <a16:creationId xmlns:a16="http://schemas.microsoft.com/office/drawing/2014/main" id="{A8C8AB7B-1878-90F9-F9C3-1EF78B536BB9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38947558-7DD5-EB75-4261-28D3DC98CCD0}"/>
                  </a:ext>
                </a:extLst>
              </p:cNvPr>
              <p:cNvSpPr/>
              <p:nvPr/>
            </p:nvSpPr>
            <p:spPr bwMode="auto">
              <a:xfrm>
                <a:off x="1322751" y="4108966"/>
                <a:ext cx="2134758" cy="2134758"/>
              </a:xfrm>
              <a:custGeom>
                <a:avLst/>
                <a:gdLst>
                  <a:gd name="connsiteX0" fmla="*/ 123968 w 2306729"/>
                  <a:gd name="connsiteY0" fmla="*/ 0 h 2306729"/>
                  <a:gd name="connsiteX1" fmla="*/ 2306729 w 2306729"/>
                  <a:gd name="connsiteY1" fmla="*/ 2182762 h 2306729"/>
                  <a:gd name="connsiteX2" fmla="*/ 2182761 w 2306729"/>
                  <a:gd name="connsiteY2" fmla="*/ 2306729 h 2306729"/>
                  <a:gd name="connsiteX3" fmla="*/ 0 w 2306729"/>
                  <a:gd name="connsiteY3" fmla="*/ 123968 h 2306729"/>
                  <a:gd name="connsiteX4" fmla="*/ 123968 w 2306729"/>
                  <a:gd name="connsiteY4" fmla="*/ 0 h 23067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06729" h="2306729">
                    <a:moveTo>
                      <a:pt x="123968" y="0"/>
                    </a:moveTo>
                    <a:lnTo>
                      <a:pt x="2306729" y="2182762"/>
                    </a:lnTo>
                    <a:lnTo>
                      <a:pt x="2182761" y="2306729"/>
                    </a:lnTo>
                    <a:lnTo>
                      <a:pt x="0" y="123968"/>
                    </a:lnTo>
                    <a:lnTo>
                      <a:pt x="123968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08D8FA72-B181-484B-3A47-96DBD490BA14}"/>
                </a:ext>
              </a:extLst>
            </p:cNvPr>
            <p:cNvSpPr/>
            <p:nvPr/>
          </p:nvSpPr>
          <p:spPr bwMode="auto">
            <a:xfrm>
              <a:off x="993877" y="442594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6994D9A2-25EF-8A5B-2095-C72EFA97BF75}"/>
                </a:ext>
              </a:extLst>
            </p:cNvPr>
            <p:cNvGrpSpPr/>
            <p:nvPr/>
          </p:nvGrpSpPr>
          <p:grpSpPr>
            <a:xfrm>
              <a:off x="1282519" y="671118"/>
              <a:ext cx="974564" cy="866602"/>
              <a:chOff x="968557" y="4906234"/>
              <a:chExt cx="974564" cy="866602"/>
            </a:xfrm>
          </p:grpSpPr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37FC19FB-8FC9-38EB-85F3-E5F76C0F823C}"/>
                  </a:ext>
                </a:extLst>
              </p:cNvPr>
              <p:cNvSpPr/>
              <p:nvPr/>
            </p:nvSpPr>
            <p:spPr bwMode="auto">
              <a:xfrm>
                <a:off x="968557" y="4906234"/>
                <a:ext cx="974564" cy="866602"/>
              </a:xfrm>
              <a:custGeom>
                <a:avLst/>
                <a:gdLst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87282 h 1069814"/>
                  <a:gd name="csX15" fmla="*/ 0 w 974564"/>
                  <a:gd name="csY15" fmla="*/ 463485 h 1069814"/>
                  <a:gd name="csX16" fmla="*/ 2399 w 974564"/>
                  <a:gd name="csY16" fmla="*/ 463485 h 1069814"/>
                  <a:gd name="csX17" fmla="*/ 9900 w 974564"/>
                  <a:gd name="csY17" fmla="*/ 389078 h 1069814"/>
                  <a:gd name="csX18" fmla="*/ 487282 w 974564"/>
                  <a:gd name="csY18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63485 h 1069814"/>
                  <a:gd name="csX15" fmla="*/ 2399 w 974564"/>
                  <a:gd name="csY15" fmla="*/ 463485 h 1069814"/>
                  <a:gd name="csX16" fmla="*/ 9900 w 974564"/>
                  <a:gd name="csY16" fmla="*/ 389078 h 1069814"/>
                  <a:gd name="csX17" fmla="*/ 487282 w 974564"/>
                  <a:gd name="csY17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63485 h 1069814"/>
                  <a:gd name="csX15" fmla="*/ 9900 w 974564"/>
                  <a:gd name="csY15" fmla="*/ 389078 h 1069814"/>
                  <a:gd name="csX16" fmla="*/ 487282 w 974564"/>
                  <a:gd name="csY16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463485 h 1069814"/>
                  <a:gd name="csX14" fmla="*/ 9900 w 974564"/>
                  <a:gd name="csY14" fmla="*/ 389078 h 1069814"/>
                  <a:gd name="csX15" fmla="*/ 487282 w 974564"/>
                  <a:gd name="csY15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463485 h 1069814"/>
                  <a:gd name="csX13" fmla="*/ 9900 w 974564"/>
                  <a:gd name="csY13" fmla="*/ 389078 h 1069814"/>
                  <a:gd name="csX14" fmla="*/ 487282 w 974564"/>
                  <a:gd name="csY14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87282 h 1069814"/>
                  <a:gd name="csX4" fmla="*/ 974564 w 974564"/>
                  <a:gd name="csY4" fmla="*/ 582532 h 1069814"/>
                  <a:gd name="csX5" fmla="*/ 974564 w 974564"/>
                  <a:gd name="csY5" fmla="*/ 604630 h 1069814"/>
                  <a:gd name="csX6" fmla="*/ 972336 w 974564"/>
                  <a:gd name="csY6" fmla="*/ 604630 h 1069814"/>
                  <a:gd name="csX7" fmla="*/ 964664 w 974564"/>
                  <a:gd name="csY7" fmla="*/ 680736 h 1069814"/>
                  <a:gd name="csX8" fmla="*/ 487282 w 974564"/>
                  <a:gd name="csY8" fmla="*/ 1069814 h 1069814"/>
                  <a:gd name="csX9" fmla="*/ 9900 w 974564"/>
                  <a:gd name="csY9" fmla="*/ 680736 h 1069814"/>
                  <a:gd name="csX10" fmla="*/ 2228 w 974564"/>
                  <a:gd name="csY10" fmla="*/ 604630 h 1069814"/>
                  <a:gd name="csX11" fmla="*/ 0 w 974564"/>
                  <a:gd name="csY11" fmla="*/ 463485 h 1069814"/>
                  <a:gd name="csX12" fmla="*/ 9900 w 974564"/>
                  <a:gd name="csY12" fmla="*/ 389078 h 1069814"/>
                  <a:gd name="csX13" fmla="*/ 487282 w 974564"/>
                  <a:gd name="csY13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582532 h 1069814"/>
                  <a:gd name="csX4" fmla="*/ 974564 w 974564"/>
                  <a:gd name="csY4" fmla="*/ 604630 h 1069814"/>
                  <a:gd name="csX5" fmla="*/ 972336 w 974564"/>
                  <a:gd name="csY5" fmla="*/ 604630 h 1069814"/>
                  <a:gd name="csX6" fmla="*/ 964664 w 974564"/>
                  <a:gd name="csY6" fmla="*/ 680736 h 1069814"/>
                  <a:gd name="csX7" fmla="*/ 487282 w 974564"/>
                  <a:gd name="csY7" fmla="*/ 1069814 h 1069814"/>
                  <a:gd name="csX8" fmla="*/ 9900 w 974564"/>
                  <a:gd name="csY8" fmla="*/ 680736 h 1069814"/>
                  <a:gd name="csX9" fmla="*/ 2228 w 974564"/>
                  <a:gd name="csY9" fmla="*/ 604630 h 1069814"/>
                  <a:gd name="csX10" fmla="*/ 0 w 974564"/>
                  <a:gd name="csY10" fmla="*/ 463485 h 1069814"/>
                  <a:gd name="csX11" fmla="*/ 9900 w 974564"/>
                  <a:gd name="csY11" fmla="*/ 389078 h 1069814"/>
                  <a:gd name="csX12" fmla="*/ 487282 w 974564"/>
                  <a:gd name="csY12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604630 h 1069814"/>
                  <a:gd name="csX4" fmla="*/ 972336 w 974564"/>
                  <a:gd name="csY4" fmla="*/ 604630 h 1069814"/>
                  <a:gd name="csX5" fmla="*/ 964664 w 974564"/>
                  <a:gd name="csY5" fmla="*/ 680736 h 1069814"/>
                  <a:gd name="csX6" fmla="*/ 487282 w 974564"/>
                  <a:gd name="csY6" fmla="*/ 1069814 h 1069814"/>
                  <a:gd name="csX7" fmla="*/ 9900 w 974564"/>
                  <a:gd name="csY7" fmla="*/ 680736 h 1069814"/>
                  <a:gd name="csX8" fmla="*/ 2228 w 974564"/>
                  <a:gd name="csY8" fmla="*/ 604630 h 1069814"/>
                  <a:gd name="csX9" fmla="*/ 0 w 974564"/>
                  <a:gd name="csY9" fmla="*/ 463485 h 1069814"/>
                  <a:gd name="csX10" fmla="*/ 9900 w 974564"/>
                  <a:gd name="csY10" fmla="*/ 389078 h 1069814"/>
                  <a:gd name="csX11" fmla="*/ 487282 w 974564"/>
                  <a:gd name="csY11" fmla="*/ 0 h 106981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</a:cxnLst>
                <a:rect l="l" t="t" r="r" b="b"/>
                <a:pathLst>
                  <a:path w="974564" h="1069814">
                    <a:moveTo>
                      <a:pt x="487282" y="0"/>
                    </a:moveTo>
                    <a:cubicBezTo>
                      <a:pt x="722760" y="0"/>
                      <a:pt x="919227" y="167032"/>
                      <a:pt x="964664" y="389078"/>
                    </a:cubicBezTo>
                    <a:lnTo>
                      <a:pt x="972165" y="463485"/>
                    </a:lnTo>
                    <a:cubicBezTo>
                      <a:pt x="973815" y="499410"/>
                      <a:pt x="974536" y="581106"/>
                      <a:pt x="974564" y="604630"/>
                    </a:cubicBezTo>
                    <a:lnTo>
                      <a:pt x="972336" y="604630"/>
                    </a:lnTo>
                    <a:lnTo>
                      <a:pt x="964664" y="680736"/>
                    </a:lnTo>
                    <a:cubicBezTo>
                      <a:pt x="919227" y="902782"/>
                      <a:pt x="722760" y="1069814"/>
                      <a:pt x="487282" y="1069814"/>
                    </a:cubicBezTo>
                    <a:cubicBezTo>
                      <a:pt x="251804" y="1069814"/>
                      <a:pt x="55337" y="902782"/>
                      <a:pt x="9900" y="680736"/>
                    </a:cubicBezTo>
                    <a:lnTo>
                      <a:pt x="2228" y="604630"/>
                    </a:lnTo>
                    <a:cubicBezTo>
                      <a:pt x="1485" y="557582"/>
                      <a:pt x="743" y="510533"/>
                      <a:pt x="0" y="463485"/>
                    </a:cubicBezTo>
                    <a:lnTo>
                      <a:pt x="9900" y="389078"/>
                    </a:lnTo>
                    <a:cubicBezTo>
                      <a:pt x="55337" y="167032"/>
                      <a:pt x="251804" y="0"/>
                      <a:pt x="487282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7" name="楕円 76">
                <a:extLst>
                  <a:ext uri="{FF2B5EF4-FFF2-40B4-BE49-F238E27FC236}">
                    <a16:creationId xmlns:a16="http://schemas.microsoft.com/office/drawing/2014/main" id="{A941E437-76F8-CD83-FEB8-EE62390FC18E}"/>
                  </a:ext>
                </a:extLst>
              </p:cNvPr>
              <p:cNvSpPr/>
              <p:nvPr/>
            </p:nvSpPr>
            <p:spPr bwMode="auto">
              <a:xfrm>
                <a:off x="968557" y="4906234"/>
                <a:ext cx="974564" cy="7894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8" name="楕円 77">
                <a:extLst>
                  <a:ext uri="{FF2B5EF4-FFF2-40B4-BE49-F238E27FC236}">
                    <a16:creationId xmlns:a16="http://schemas.microsoft.com/office/drawing/2014/main" id="{33A19621-EA3A-CF56-34CB-8EDEDC58FFE0}"/>
                  </a:ext>
                </a:extLst>
              </p:cNvPr>
              <p:cNvSpPr/>
              <p:nvPr/>
            </p:nvSpPr>
            <p:spPr bwMode="auto">
              <a:xfrm>
                <a:off x="1042397" y="4962309"/>
                <a:ext cx="826884" cy="65824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426F2066-28EA-35BC-4AD6-21F406E78AA3}"/>
                </a:ext>
              </a:extLst>
            </p:cNvPr>
            <p:cNvGrpSpPr/>
            <p:nvPr/>
          </p:nvGrpSpPr>
          <p:grpSpPr>
            <a:xfrm>
              <a:off x="1315158" y="1884837"/>
              <a:ext cx="465640" cy="476177"/>
              <a:chOff x="2614588" y="5273793"/>
              <a:chExt cx="571158" cy="584083"/>
            </a:xfrm>
          </p:grpSpPr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4F45C723-8017-FF54-DBBF-F52057ACE9C5}"/>
                  </a:ext>
                </a:extLst>
              </p:cNvPr>
              <p:cNvSpPr/>
              <p:nvPr/>
            </p:nvSpPr>
            <p:spPr bwMode="auto">
              <a:xfrm>
                <a:off x="2614588" y="5273794"/>
                <a:ext cx="571158" cy="584082"/>
              </a:xfrm>
              <a:custGeom>
                <a:avLst/>
                <a:gdLst>
                  <a:gd name="csX0" fmla="*/ 285579 w 571158"/>
                  <a:gd name="csY0" fmla="*/ 0 h 721045"/>
                  <a:gd name="csX1" fmla="*/ 565356 w 571158"/>
                  <a:gd name="csY1" fmla="*/ 228025 h 721045"/>
                  <a:gd name="csX2" fmla="*/ 569632 w 571158"/>
                  <a:gd name="csY2" fmla="*/ 270442 h 721045"/>
                  <a:gd name="csX3" fmla="*/ 570476 w 571158"/>
                  <a:gd name="csY3" fmla="*/ 270442 h 721045"/>
                  <a:gd name="csX4" fmla="*/ 570476 w 571158"/>
                  <a:gd name="csY4" fmla="*/ 278814 h 721045"/>
                  <a:gd name="csX5" fmla="*/ 571158 w 571158"/>
                  <a:gd name="csY5" fmla="*/ 285579 h 721045"/>
                  <a:gd name="csX6" fmla="*/ 570476 w 571158"/>
                  <a:gd name="csY6" fmla="*/ 292344 h 721045"/>
                  <a:gd name="csX7" fmla="*/ 570476 w 571158"/>
                  <a:gd name="csY7" fmla="*/ 428701 h 721045"/>
                  <a:gd name="csX8" fmla="*/ 571158 w 571158"/>
                  <a:gd name="csY8" fmla="*/ 435466 h 721045"/>
                  <a:gd name="csX9" fmla="*/ 285579 w 571158"/>
                  <a:gd name="csY9" fmla="*/ 721045 h 721045"/>
                  <a:gd name="csX10" fmla="*/ 5802 w 571158"/>
                  <a:gd name="csY10" fmla="*/ 493020 h 721045"/>
                  <a:gd name="csX11" fmla="*/ 0 w 571158"/>
                  <a:gd name="csY11" fmla="*/ 435467 h 721045"/>
                  <a:gd name="csX12" fmla="*/ 0 w 571158"/>
                  <a:gd name="csY12" fmla="*/ 435466 h 721045"/>
                  <a:gd name="csX13" fmla="*/ 0 w 571158"/>
                  <a:gd name="csY13" fmla="*/ 285579 h 721045"/>
                  <a:gd name="csX14" fmla="*/ 0 w 571158"/>
                  <a:gd name="csY14" fmla="*/ 270442 h 721045"/>
                  <a:gd name="csX15" fmla="*/ 1526 w 571158"/>
                  <a:gd name="csY15" fmla="*/ 270442 h 721045"/>
                  <a:gd name="csX16" fmla="*/ 5802 w 571158"/>
                  <a:gd name="csY16" fmla="*/ 228025 h 721045"/>
                  <a:gd name="csX17" fmla="*/ 285579 w 571158"/>
                  <a:gd name="csY17" fmla="*/ 0 h 7210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571158" h="721045">
                    <a:moveTo>
                      <a:pt x="285579" y="0"/>
                    </a:moveTo>
                    <a:cubicBezTo>
                      <a:pt x="423585" y="0"/>
                      <a:pt x="538727" y="97892"/>
                      <a:pt x="565356" y="228025"/>
                    </a:cubicBezTo>
                    <a:lnTo>
                      <a:pt x="569632" y="270442"/>
                    </a:lnTo>
                    <a:lnTo>
                      <a:pt x="570476" y="270442"/>
                    </a:lnTo>
                    <a:lnTo>
                      <a:pt x="570476" y="278814"/>
                    </a:lnTo>
                    <a:lnTo>
                      <a:pt x="571158" y="285579"/>
                    </a:lnTo>
                    <a:lnTo>
                      <a:pt x="570476" y="292344"/>
                    </a:lnTo>
                    <a:lnTo>
                      <a:pt x="570476" y="428701"/>
                    </a:lnTo>
                    <a:lnTo>
                      <a:pt x="571158" y="435466"/>
                    </a:lnTo>
                    <a:cubicBezTo>
                      <a:pt x="571158" y="593187"/>
                      <a:pt x="443300" y="721045"/>
                      <a:pt x="285579" y="721045"/>
                    </a:cubicBezTo>
                    <a:cubicBezTo>
                      <a:pt x="147573" y="721045"/>
                      <a:pt x="32431" y="623154"/>
                      <a:pt x="5802" y="493020"/>
                    </a:cubicBezTo>
                    <a:lnTo>
                      <a:pt x="0" y="435467"/>
                    </a:lnTo>
                    <a:lnTo>
                      <a:pt x="0" y="435466"/>
                    </a:lnTo>
                    <a:lnTo>
                      <a:pt x="0" y="285579"/>
                    </a:lnTo>
                    <a:lnTo>
                      <a:pt x="0" y="270442"/>
                    </a:lnTo>
                    <a:lnTo>
                      <a:pt x="1526" y="270442"/>
                    </a:lnTo>
                    <a:lnTo>
                      <a:pt x="5802" y="228025"/>
                    </a:lnTo>
                    <a:cubicBezTo>
                      <a:pt x="32431" y="97892"/>
                      <a:pt x="147573" y="0"/>
                      <a:pt x="285579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4" name="楕円 73">
                <a:extLst>
                  <a:ext uri="{FF2B5EF4-FFF2-40B4-BE49-F238E27FC236}">
                    <a16:creationId xmlns:a16="http://schemas.microsoft.com/office/drawing/2014/main" id="{02F38345-23A4-F196-D416-C798A4DDEC67}"/>
                  </a:ext>
                </a:extLst>
              </p:cNvPr>
              <p:cNvSpPr/>
              <p:nvPr/>
            </p:nvSpPr>
            <p:spPr bwMode="auto">
              <a:xfrm>
                <a:off x="2614588" y="5273793"/>
                <a:ext cx="571158" cy="46266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5" name="楕円 74">
                <a:extLst>
                  <a:ext uri="{FF2B5EF4-FFF2-40B4-BE49-F238E27FC236}">
                    <a16:creationId xmlns:a16="http://schemas.microsoft.com/office/drawing/2014/main" id="{E3373D50-1C3E-E89E-FA32-0D8CB1F3A5D5}"/>
                  </a:ext>
                </a:extLst>
              </p:cNvPr>
              <p:cNvSpPr/>
              <p:nvPr/>
            </p:nvSpPr>
            <p:spPr bwMode="auto">
              <a:xfrm>
                <a:off x="2664228" y="5324476"/>
                <a:ext cx="471878" cy="35349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6EC1058A-0AB9-FC80-EBC2-DB387110A349}"/>
                </a:ext>
              </a:extLst>
            </p:cNvPr>
            <p:cNvSpPr/>
            <p:nvPr/>
          </p:nvSpPr>
          <p:spPr bwMode="auto">
            <a:xfrm>
              <a:off x="2503675" y="534627"/>
              <a:ext cx="619114" cy="619114"/>
            </a:xfrm>
            <a:custGeom>
              <a:avLst/>
              <a:gdLst>
                <a:gd name="csX0" fmla="*/ 121192 w 619114"/>
                <a:gd name="csY0" fmla="*/ 0 h 619114"/>
                <a:gd name="csX1" fmla="*/ 309557 w 619114"/>
                <a:gd name="csY1" fmla="*/ 188365 h 619114"/>
                <a:gd name="csX2" fmla="*/ 497922 w 619114"/>
                <a:gd name="csY2" fmla="*/ 0 h 619114"/>
                <a:gd name="csX3" fmla="*/ 619114 w 619114"/>
                <a:gd name="csY3" fmla="*/ 121192 h 619114"/>
                <a:gd name="csX4" fmla="*/ 430749 w 619114"/>
                <a:gd name="csY4" fmla="*/ 309557 h 619114"/>
                <a:gd name="csX5" fmla="*/ 619114 w 619114"/>
                <a:gd name="csY5" fmla="*/ 497922 h 619114"/>
                <a:gd name="csX6" fmla="*/ 497922 w 619114"/>
                <a:gd name="csY6" fmla="*/ 619114 h 619114"/>
                <a:gd name="csX7" fmla="*/ 309557 w 619114"/>
                <a:gd name="csY7" fmla="*/ 430749 h 619114"/>
                <a:gd name="csX8" fmla="*/ 121192 w 619114"/>
                <a:gd name="csY8" fmla="*/ 619114 h 619114"/>
                <a:gd name="csX9" fmla="*/ 0 w 619114"/>
                <a:gd name="csY9" fmla="*/ 497922 h 619114"/>
                <a:gd name="csX10" fmla="*/ 188365 w 619114"/>
                <a:gd name="csY10" fmla="*/ 309557 h 619114"/>
                <a:gd name="csX11" fmla="*/ 0 w 619114"/>
                <a:gd name="csY11" fmla="*/ 121192 h 619114"/>
                <a:gd name="csX12" fmla="*/ 121192 w 619114"/>
                <a:gd name="csY12" fmla="*/ 0 h 6191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619114" h="619114">
                  <a:moveTo>
                    <a:pt x="121192" y="0"/>
                  </a:moveTo>
                  <a:lnTo>
                    <a:pt x="309557" y="188365"/>
                  </a:lnTo>
                  <a:lnTo>
                    <a:pt x="497922" y="0"/>
                  </a:lnTo>
                  <a:lnTo>
                    <a:pt x="619114" y="121192"/>
                  </a:lnTo>
                  <a:lnTo>
                    <a:pt x="430749" y="309557"/>
                  </a:lnTo>
                  <a:lnTo>
                    <a:pt x="619114" y="497922"/>
                  </a:lnTo>
                  <a:lnTo>
                    <a:pt x="497922" y="619114"/>
                  </a:lnTo>
                  <a:lnTo>
                    <a:pt x="309557" y="430749"/>
                  </a:lnTo>
                  <a:lnTo>
                    <a:pt x="121192" y="619114"/>
                  </a:lnTo>
                  <a:lnTo>
                    <a:pt x="0" y="497922"/>
                  </a:lnTo>
                  <a:lnTo>
                    <a:pt x="188365" y="309557"/>
                  </a:lnTo>
                  <a:lnTo>
                    <a:pt x="0" y="121192"/>
                  </a:lnTo>
                  <a:lnTo>
                    <a:pt x="121192" y="0"/>
                  </a:lnTo>
                  <a:close/>
                </a:path>
              </a:pathLst>
            </a:custGeom>
            <a:solidFill>
              <a:srgbClr val="FF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015386A4-9187-DDC7-979B-C1878987640C}"/>
                </a:ext>
              </a:extLst>
            </p:cNvPr>
            <p:cNvGrpSpPr/>
            <p:nvPr/>
          </p:nvGrpSpPr>
          <p:grpSpPr>
            <a:xfrm>
              <a:off x="1908858" y="2043139"/>
              <a:ext cx="465640" cy="476177"/>
              <a:chOff x="2614588" y="5273793"/>
              <a:chExt cx="571158" cy="584083"/>
            </a:xfrm>
          </p:grpSpPr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84FDC573-7784-98B8-2B7B-8E5EF74C9548}"/>
                  </a:ext>
                </a:extLst>
              </p:cNvPr>
              <p:cNvSpPr/>
              <p:nvPr/>
            </p:nvSpPr>
            <p:spPr bwMode="auto">
              <a:xfrm>
                <a:off x="2614588" y="5273794"/>
                <a:ext cx="571158" cy="584082"/>
              </a:xfrm>
              <a:custGeom>
                <a:avLst/>
                <a:gdLst>
                  <a:gd name="csX0" fmla="*/ 285579 w 571158"/>
                  <a:gd name="csY0" fmla="*/ 0 h 721045"/>
                  <a:gd name="csX1" fmla="*/ 565356 w 571158"/>
                  <a:gd name="csY1" fmla="*/ 228025 h 721045"/>
                  <a:gd name="csX2" fmla="*/ 569632 w 571158"/>
                  <a:gd name="csY2" fmla="*/ 270442 h 721045"/>
                  <a:gd name="csX3" fmla="*/ 570476 w 571158"/>
                  <a:gd name="csY3" fmla="*/ 270442 h 721045"/>
                  <a:gd name="csX4" fmla="*/ 570476 w 571158"/>
                  <a:gd name="csY4" fmla="*/ 278814 h 721045"/>
                  <a:gd name="csX5" fmla="*/ 571158 w 571158"/>
                  <a:gd name="csY5" fmla="*/ 285579 h 721045"/>
                  <a:gd name="csX6" fmla="*/ 570476 w 571158"/>
                  <a:gd name="csY6" fmla="*/ 292344 h 721045"/>
                  <a:gd name="csX7" fmla="*/ 570476 w 571158"/>
                  <a:gd name="csY7" fmla="*/ 428701 h 721045"/>
                  <a:gd name="csX8" fmla="*/ 571158 w 571158"/>
                  <a:gd name="csY8" fmla="*/ 435466 h 721045"/>
                  <a:gd name="csX9" fmla="*/ 285579 w 571158"/>
                  <a:gd name="csY9" fmla="*/ 721045 h 721045"/>
                  <a:gd name="csX10" fmla="*/ 5802 w 571158"/>
                  <a:gd name="csY10" fmla="*/ 493020 h 721045"/>
                  <a:gd name="csX11" fmla="*/ 0 w 571158"/>
                  <a:gd name="csY11" fmla="*/ 435467 h 721045"/>
                  <a:gd name="csX12" fmla="*/ 0 w 571158"/>
                  <a:gd name="csY12" fmla="*/ 435466 h 721045"/>
                  <a:gd name="csX13" fmla="*/ 0 w 571158"/>
                  <a:gd name="csY13" fmla="*/ 285579 h 721045"/>
                  <a:gd name="csX14" fmla="*/ 0 w 571158"/>
                  <a:gd name="csY14" fmla="*/ 270442 h 721045"/>
                  <a:gd name="csX15" fmla="*/ 1526 w 571158"/>
                  <a:gd name="csY15" fmla="*/ 270442 h 721045"/>
                  <a:gd name="csX16" fmla="*/ 5802 w 571158"/>
                  <a:gd name="csY16" fmla="*/ 228025 h 721045"/>
                  <a:gd name="csX17" fmla="*/ 285579 w 571158"/>
                  <a:gd name="csY17" fmla="*/ 0 h 7210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571158" h="721045">
                    <a:moveTo>
                      <a:pt x="285579" y="0"/>
                    </a:moveTo>
                    <a:cubicBezTo>
                      <a:pt x="423585" y="0"/>
                      <a:pt x="538727" y="97892"/>
                      <a:pt x="565356" y="228025"/>
                    </a:cubicBezTo>
                    <a:lnTo>
                      <a:pt x="569632" y="270442"/>
                    </a:lnTo>
                    <a:lnTo>
                      <a:pt x="570476" y="270442"/>
                    </a:lnTo>
                    <a:lnTo>
                      <a:pt x="570476" y="278814"/>
                    </a:lnTo>
                    <a:lnTo>
                      <a:pt x="571158" y="285579"/>
                    </a:lnTo>
                    <a:lnTo>
                      <a:pt x="570476" y="292344"/>
                    </a:lnTo>
                    <a:lnTo>
                      <a:pt x="570476" y="428701"/>
                    </a:lnTo>
                    <a:lnTo>
                      <a:pt x="571158" y="435466"/>
                    </a:lnTo>
                    <a:cubicBezTo>
                      <a:pt x="571158" y="593187"/>
                      <a:pt x="443300" y="721045"/>
                      <a:pt x="285579" y="721045"/>
                    </a:cubicBezTo>
                    <a:cubicBezTo>
                      <a:pt x="147573" y="721045"/>
                      <a:pt x="32431" y="623154"/>
                      <a:pt x="5802" y="493020"/>
                    </a:cubicBezTo>
                    <a:lnTo>
                      <a:pt x="0" y="435467"/>
                    </a:lnTo>
                    <a:lnTo>
                      <a:pt x="0" y="435466"/>
                    </a:lnTo>
                    <a:lnTo>
                      <a:pt x="0" y="285579"/>
                    </a:lnTo>
                    <a:lnTo>
                      <a:pt x="0" y="270442"/>
                    </a:lnTo>
                    <a:lnTo>
                      <a:pt x="1526" y="270442"/>
                    </a:lnTo>
                    <a:lnTo>
                      <a:pt x="5802" y="228025"/>
                    </a:lnTo>
                    <a:cubicBezTo>
                      <a:pt x="32431" y="97892"/>
                      <a:pt x="147573" y="0"/>
                      <a:pt x="285579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1" name="楕円 70">
                <a:extLst>
                  <a:ext uri="{FF2B5EF4-FFF2-40B4-BE49-F238E27FC236}">
                    <a16:creationId xmlns:a16="http://schemas.microsoft.com/office/drawing/2014/main" id="{4D87FC0B-0FE8-8ADB-FCD1-184070BF1348}"/>
                  </a:ext>
                </a:extLst>
              </p:cNvPr>
              <p:cNvSpPr/>
              <p:nvPr/>
            </p:nvSpPr>
            <p:spPr bwMode="auto">
              <a:xfrm>
                <a:off x="2614588" y="5273793"/>
                <a:ext cx="571158" cy="46266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2" name="楕円 71">
                <a:extLst>
                  <a:ext uri="{FF2B5EF4-FFF2-40B4-BE49-F238E27FC236}">
                    <a16:creationId xmlns:a16="http://schemas.microsoft.com/office/drawing/2014/main" id="{16E2F99E-7B78-73C9-5B3A-3F6204F5735A}"/>
                  </a:ext>
                </a:extLst>
              </p:cNvPr>
              <p:cNvSpPr/>
              <p:nvPr/>
            </p:nvSpPr>
            <p:spPr bwMode="auto">
              <a:xfrm>
                <a:off x="2664228" y="5324476"/>
                <a:ext cx="471878" cy="35349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58E3EEF1-B13E-6256-7B3C-C4C4342DED5E}"/>
                </a:ext>
              </a:extLst>
            </p:cNvPr>
            <p:cNvGrpSpPr/>
            <p:nvPr/>
          </p:nvGrpSpPr>
          <p:grpSpPr>
            <a:xfrm>
              <a:off x="1840712" y="1616212"/>
              <a:ext cx="1199950" cy="327859"/>
              <a:chOff x="1840712" y="1616212"/>
              <a:chExt cx="1199950" cy="327859"/>
            </a:xfrm>
          </p:grpSpPr>
          <p:grpSp>
            <p:nvGrpSpPr>
              <p:cNvPr id="62" name="グループ化 61">
                <a:extLst>
                  <a:ext uri="{FF2B5EF4-FFF2-40B4-BE49-F238E27FC236}">
                    <a16:creationId xmlns:a16="http://schemas.microsoft.com/office/drawing/2014/main" id="{86834B8D-B57B-5702-B29C-236C1D6963A8}"/>
                  </a:ext>
                </a:extLst>
              </p:cNvPr>
              <p:cNvGrpSpPr/>
              <p:nvPr/>
            </p:nvGrpSpPr>
            <p:grpSpPr>
              <a:xfrm>
                <a:off x="1840712" y="1616212"/>
                <a:ext cx="1199950" cy="327859"/>
                <a:chOff x="1810285" y="6001684"/>
                <a:chExt cx="1575175" cy="495055"/>
              </a:xfrm>
            </p:grpSpPr>
            <p:sp>
              <p:nvSpPr>
                <p:cNvPr id="64" name="四角形: 角を丸くする 63">
                  <a:extLst>
                    <a:ext uri="{FF2B5EF4-FFF2-40B4-BE49-F238E27FC236}">
                      <a16:creationId xmlns:a16="http://schemas.microsoft.com/office/drawing/2014/main" id="{5E8795AD-FEC5-7BD8-07C3-EB341D7D3E2A}"/>
                    </a:ext>
                  </a:extLst>
                </p:cNvPr>
                <p:cNvSpPr/>
                <p:nvPr/>
              </p:nvSpPr>
              <p:spPr bwMode="auto">
                <a:xfrm>
                  <a:off x="1810285" y="6001684"/>
                  <a:ext cx="1575175" cy="4950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5" name="楕円 64">
                  <a:extLst>
                    <a:ext uri="{FF2B5EF4-FFF2-40B4-BE49-F238E27FC236}">
                      <a16:creationId xmlns:a16="http://schemas.microsoft.com/office/drawing/2014/main" id="{0475F405-B227-131E-3175-08F41F3E4C8A}"/>
                    </a:ext>
                  </a:extLst>
                </p:cNvPr>
                <p:cNvSpPr/>
                <p:nvPr/>
              </p:nvSpPr>
              <p:spPr bwMode="auto">
                <a:xfrm>
                  <a:off x="2999158" y="6001684"/>
                  <a:ext cx="386302" cy="489376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6" name="楕円 65">
                  <a:extLst>
                    <a:ext uri="{FF2B5EF4-FFF2-40B4-BE49-F238E27FC236}">
                      <a16:creationId xmlns:a16="http://schemas.microsoft.com/office/drawing/2014/main" id="{6A313C6F-3A50-8D2E-1AFD-A2C0EA567E16}"/>
                    </a:ext>
                  </a:extLst>
                </p:cNvPr>
                <p:cNvSpPr/>
                <p:nvPr/>
              </p:nvSpPr>
              <p:spPr bwMode="auto">
                <a:xfrm>
                  <a:off x="3079798" y="6052762"/>
                  <a:ext cx="305662" cy="38722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67" name="グループ化 66">
                  <a:extLst>
                    <a:ext uri="{FF2B5EF4-FFF2-40B4-BE49-F238E27FC236}">
                      <a16:creationId xmlns:a16="http://schemas.microsoft.com/office/drawing/2014/main" id="{5D6CF4D2-7D61-7C33-D7DB-C85F6553709E}"/>
                    </a:ext>
                  </a:extLst>
                </p:cNvPr>
                <p:cNvGrpSpPr/>
                <p:nvPr/>
              </p:nvGrpSpPr>
              <p:grpSpPr>
                <a:xfrm rot="5400000">
                  <a:off x="3207365" y="6165223"/>
                  <a:ext cx="172187" cy="162297"/>
                  <a:chOff x="3354363" y="5273793"/>
                  <a:chExt cx="571158" cy="584083"/>
                </a:xfrm>
              </p:grpSpPr>
              <p:sp>
                <p:nvSpPr>
                  <p:cNvPr id="68" name="フリーフォーム: 図形 67">
                    <a:extLst>
                      <a:ext uri="{FF2B5EF4-FFF2-40B4-BE49-F238E27FC236}">
                        <a16:creationId xmlns:a16="http://schemas.microsoft.com/office/drawing/2014/main" id="{38D36AAB-768E-252C-B5CB-E09AECBB193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4"/>
                    <a:ext cx="571158" cy="584082"/>
                  </a:xfrm>
                  <a:custGeom>
                    <a:avLst/>
                    <a:gdLst>
                      <a:gd name="csX0" fmla="*/ 285579 w 571158"/>
                      <a:gd name="csY0" fmla="*/ 0 h 721045"/>
                      <a:gd name="csX1" fmla="*/ 565356 w 571158"/>
                      <a:gd name="csY1" fmla="*/ 228025 h 721045"/>
                      <a:gd name="csX2" fmla="*/ 569632 w 571158"/>
                      <a:gd name="csY2" fmla="*/ 270442 h 721045"/>
                      <a:gd name="csX3" fmla="*/ 570476 w 571158"/>
                      <a:gd name="csY3" fmla="*/ 270442 h 721045"/>
                      <a:gd name="csX4" fmla="*/ 570476 w 571158"/>
                      <a:gd name="csY4" fmla="*/ 278814 h 721045"/>
                      <a:gd name="csX5" fmla="*/ 571158 w 571158"/>
                      <a:gd name="csY5" fmla="*/ 285579 h 721045"/>
                      <a:gd name="csX6" fmla="*/ 570476 w 571158"/>
                      <a:gd name="csY6" fmla="*/ 292344 h 721045"/>
                      <a:gd name="csX7" fmla="*/ 570476 w 571158"/>
                      <a:gd name="csY7" fmla="*/ 428701 h 721045"/>
                      <a:gd name="csX8" fmla="*/ 571158 w 571158"/>
                      <a:gd name="csY8" fmla="*/ 435466 h 721045"/>
                      <a:gd name="csX9" fmla="*/ 285579 w 571158"/>
                      <a:gd name="csY9" fmla="*/ 721045 h 721045"/>
                      <a:gd name="csX10" fmla="*/ 5802 w 571158"/>
                      <a:gd name="csY10" fmla="*/ 493020 h 721045"/>
                      <a:gd name="csX11" fmla="*/ 0 w 571158"/>
                      <a:gd name="csY11" fmla="*/ 435467 h 721045"/>
                      <a:gd name="csX12" fmla="*/ 0 w 571158"/>
                      <a:gd name="csY12" fmla="*/ 435466 h 721045"/>
                      <a:gd name="csX13" fmla="*/ 0 w 571158"/>
                      <a:gd name="csY13" fmla="*/ 285579 h 721045"/>
                      <a:gd name="csX14" fmla="*/ 0 w 571158"/>
                      <a:gd name="csY14" fmla="*/ 270442 h 721045"/>
                      <a:gd name="csX15" fmla="*/ 1526 w 571158"/>
                      <a:gd name="csY15" fmla="*/ 270442 h 721045"/>
                      <a:gd name="csX16" fmla="*/ 5802 w 571158"/>
                      <a:gd name="csY16" fmla="*/ 228025 h 721045"/>
                      <a:gd name="csX17" fmla="*/ 285579 w 571158"/>
                      <a:gd name="csY17" fmla="*/ 0 h 721045"/>
                    </a:gdLst>
                    <a:ahLst/>
                    <a:cxnLst>
                      <a:cxn ang="0">
                        <a:pos x="csX0" y="csY0"/>
                      </a:cxn>
                      <a:cxn ang="0">
                        <a:pos x="csX1" y="csY1"/>
                      </a:cxn>
                      <a:cxn ang="0">
                        <a:pos x="csX2" y="csY2"/>
                      </a:cxn>
                      <a:cxn ang="0">
                        <a:pos x="csX3" y="csY3"/>
                      </a:cxn>
                      <a:cxn ang="0">
                        <a:pos x="csX4" y="csY4"/>
                      </a:cxn>
                      <a:cxn ang="0">
                        <a:pos x="csX5" y="csY5"/>
                      </a:cxn>
                      <a:cxn ang="0">
                        <a:pos x="csX6" y="csY6"/>
                      </a:cxn>
                      <a:cxn ang="0">
                        <a:pos x="csX7" y="csY7"/>
                      </a:cxn>
                      <a:cxn ang="0">
                        <a:pos x="csX8" y="csY8"/>
                      </a:cxn>
                      <a:cxn ang="0">
                        <a:pos x="csX9" y="csY9"/>
                      </a:cxn>
                      <a:cxn ang="0">
                        <a:pos x="csX10" y="csY10"/>
                      </a:cxn>
                      <a:cxn ang="0">
                        <a:pos x="csX11" y="csY11"/>
                      </a:cxn>
                      <a:cxn ang="0">
                        <a:pos x="csX12" y="csY12"/>
                      </a:cxn>
                      <a:cxn ang="0">
                        <a:pos x="csX13" y="csY13"/>
                      </a:cxn>
                      <a:cxn ang="0">
                        <a:pos x="csX14" y="csY14"/>
                      </a:cxn>
                      <a:cxn ang="0">
                        <a:pos x="csX15" y="csY15"/>
                      </a:cxn>
                      <a:cxn ang="0">
                        <a:pos x="csX16" y="csY16"/>
                      </a:cxn>
                      <a:cxn ang="0">
                        <a:pos x="csX17" y="csY17"/>
                      </a:cxn>
                    </a:cxnLst>
                    <a:rect l="l" t="t" r="r" b="b"/>
                    <a:pathLst>
                      <a:path w="571158" h="721045">
                        <a:moveTo>
                          <a:pt x="285579" y="0"/>
                        </a:moveTo>
                        <a:cubicBezTo>
                          <a:pt x="423585" y="0"/>
                          <a:pt x="538727" y="97892"/>
                          <a:pt x="565356" y="228025"/>
                        </a:cubicBezTo>
                        <a:lnTo>
                          <a:pt x="569632" y="270442"/>
                        </a:lnTo>
                        <a:lnTo>
                          <a:pt x="570476" y="270442"/>
                        </a:lnTo>
                        <a:lnTo>
                          <a:pt x="570476" y="278814"/>
                        </a:lnTo>
                        <a:lnTo>
                          <a:pt x="571158" y="285579"/>
                        </a:lnTo>
                        <a:lnTo>
                          <a:pt x="570476" y="292344"/>
                        </a:lnTo>
                        <a:lnTo>
                          <a:pt x="570476" y="428701"/>
                        </a:lnTo>
                        <a:lnTo>
                          <a:pt x="571158" y="435466"/>
                        </a:lnTo>
                        <a:cubicBezTo>
                          <a:pt x="571158" y="593187"/>
                          <a:pt x="443300" y="721045"/>
                          <a:pt x="285579" y="721045"/>
                        </a:cubicBezTo>
                        <a:cubicBezTo>
                          <a:pt x="147573" y="721045"/>
                          <a:pt x="32431" y="623154"/>
                          <a:pt x="5802" y="493020"/>
                        </a:cubicBezTo>
                        <a:lnTo>
                          <a:pt x="0" y="435467"/>
                        </a:lnTo>
                        <a:lnTo>
                          <a:pt x="0" y="435466"/>
                        </a:lnTo>
                        <a:lnTo>
                          <a:pt x="0" y="285579"/>
                        </a:lnTo>
                        <a:lnTo>
                          <a:pt x="0" y="270442"/>
                        </a:lnTo>
                        <a:lnTo>
                          <a:pt x="1526" y="270442"/>
                        </a:lnTo>
                        <a:lnTo>
                          <a:pt x="5802" y="228025"/>
                        </a:lnTo>
                        <a:cubicBezTo>
                          <a:pt x="32431" y="97892"/>
                          <a:pt x="147573" y="0"/>
                          <a:pt x="285579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69" name="楕円 68">
                    <a:extLst>
                      <a:ext uri="{FF2B5EF4-FFF2-40B4-BE49-F238E27FC236}">
                        <a16:creationId xmlns:a16="http://schemas.microsoft.com/office/drawing/2014/main" id="{F0C2C649-61E3-D188-D92F-1D62E2C1ACF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3"/>
                    <a:ext cx="571158" cy="462666"/>
                  </a:xfrm>
                  <a:prstGeom prst="ellipse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63" name="テキスト ボックス 62">
                <a:extLst>
                  <a:ext uri="{FF2B5EF4-FFF2-40B4-BE49-F238E27FC236}">
                    <a16:creationId xmlns:a16="http://schemas.microsoft.com/office/drawing/2014/main" id="{72C40881-65F0-74D3-CF93-CB01836670A3}"/>
                  </a:ext>
                </a:extLst>
              </p:cNvPr>
              <p:cNvSpPr txBox="1"/>
              <p:nvPr/>
            </p:nvSpPr>
            <p:spPr>
              <a:xfrm>
                <a:off x="2035907" y="1695449"/>
                <a:ext cx="554894" cy="191263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en-US" altLang="ja-JP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Battery</a:t>
                </a:r>
              </a:p>
            </p:txBody>
          </p:sp>
        </p:grp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ED50160F-408B-C03E-49CC-5F904B3AC231}"/>
                </a:ext>
              </a:extLst>
            </p:cNvPr>
            <p:cNvSpPr/>
            <p:nvPr/>
          </p:nvSpPr>
          <p:spPr bwMode="auto">
            <a:xfrm>
              <a:off x="1051211" y="508646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3696024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1089</TotalTime>
  <Words>100</Words>
  <Application>Microsoft Office PowerPoint</Application>
  <PresentationFormat>A4 210 x 297 mm</PresentationFormat>
  <Paragraphs>20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乾電池専用ごみ箱 他の電池は入れないで！の貼り紙</dc:title>
  <dc:subject>乾電池専用ごみ箱 他の電池は入れないで！の貼り紙</dc:subject>
  <dc:creator>でじけろお</dc:creator>
  <cp:revision>1</cp:revision>
  <dcterms:created xsi:type="dcterms:W3CDTF">2014-12-04T06:28:15Z</dcterms:created>
  <dcterms:modified xsi:type="dcterms:W3CDTF">2025-12-05T14:12:00Z</dcterms:modified>
  <cp:version>1</cp:version>
</cp:coreProperties>
</file>

<file path=docProps/thumbnail.jpeg>
</file>